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63" r:id="rId5"/>
    <p:sldMasterId id="2147483648" r:id="rId6"/>
  </p:sldMasterIdLst>
  <p:sldIdLst>
    <p:sldId id="256" r:id="rId7"/>
    <p:sldId id="257" r:id="rId8"/>
    <p:sldId id="258" r:id="rId9"/>
    <p:sldId id="259" r:id="rId10"/>
    <p:sldId id="260" r:id="rId11"/>
    <p:sldId id="261" r:id="rId12"/>
    <p:sldId id="282" r:id="rId13"/>
    <p:sldId id="283" r:id="rId14"/>
    <p:sldId id="262" r:id="rId15"/>
    <p:sldId id="263" r:id="rId16"/>
    <p:sldId id="284" r:id="rId17"/>
    <p:sldId id="264" r:id="rId1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D933BB-27CC-4470-AF63-0878CB867674}" v="1" dt="2022-05-23T15:08:23.5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9" d="100"/>
          <a:sy n="59" d="100"/>
        </p:scale>
        <p:origin x="964" y="1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calle Cup" userId="abbe84a0-611b-406e-b251-e8b4b71c069a" providerId="ADAL" clId="{E1D933BB-27CC-4470-AF63-0878CB867674}"/>
    <pc:docChg chg="undo custSel addSld delSld modSld sldOrd addMainMaster delMainMaster modMainMaster">
      <pc:chgData name="Pascalle Cup" userId="abbe84a0-611b-406e-b251-e8b4b71c069a" providerId="ADAL" clId="{E1D933BB-27CC-4470-AF63-0878CB867674}" dt="2022-05-24T09:46:58.735" v="264" actId="20577"/>
      <pc:docMkLst>
        <pc:docMk/>
      </pc:docMkLst>
      <pc:sldChg chg="modSp mod">
        <pc:chgData name="Pascalle Cup" userId="abbe84a0-611b-406e-b251-e8b4b71c069a" providerId="ADAL" clId="{E1D933BB-27CC-4470-AF63-0878CB867674}" dt="2022-05-24T08:00:15.666" v="202" actId="20577"/>
        <pc:sldMkLst>
          <pc:docMk/>
          <pc:sldMk cId="3763990206" sldId="257"/>
        </pc:sldMkLst>
        <pc:spChg chg="mod">
          <ac:chgData name="Pascalle Cup" userId="abbe84a0-611b-406e-b251-e8b4b71c069a" providerId="ADAL" clId="{E1D933BB-27CC-4470-AF63-0878CB867674}" dt="2022-05-24T08:00:07.834" v="194" actId="20577"/>
          <ac:spMkLst>
            <pc:docMk/>
            <pc:sldMk cId="3763990206" sldId="257"/>
            <ac:spMk id="2" creationId="{E9226BFD-CADF-4138-AD71-FBE039464A36}"/>
          </ac:spMkLst>
        </pc:spChg>
        <pc:spChg chg="mod">
          <ac:chgData name="Pascalle Cup" userId="abbe84a0-611b-406e-b251-e8b4b71c069a" providerId="ADAL" clId="{E1D933BB-27CC-4470-AF63-0878CB867674}" dt="2022-05-24T08:00:15.666" v="202" actId="20577"/>
          <ac:spMkLst>
            <pc:docMk/>
            <pc:sldMk cId="3763990206" sldId="257"/>
            <ac:spMk id="3" creationId="{EB322A74-7D8E-41D0-BC5C-D4BC0A83BCBF}"/>
          </ac:spMkLst>
        </pc:spChg>
      </pc:sldChg>
      <pc:sldChg chg="addSp delSp modSp add mod">
        <pc:chgData name="Pascalle Cup" userId="abbe84a0-611b-406e-b251-e8b4b71c069a" providerId="ADAL" clId="{E1D933BB-27CC-4470-AF63-0878CB867674}" dt="2022-05-24T09:46:12.725" v="227" actId="20577"/>
        <pc:sldMkLst>
          <pc:docMk/>
          <pc:sldMk cId="2481966287" sldId="258"/>
        </pc:sldMkLst>
        <pc:spChg chg="mod">
          <ac:chgData name="Pascalle Cup" userId="abbe84a0-611b-406e-b251-e8b4b71c069a" providerId="ADAL" clId="{E1D933BB-27CC-4470-AF63-0878CB867674}" dt="2022-05-23T14:57:21.977" v="53" actId="26606"/>
          <ac:spMkLst>
            <pc:docMk/>
            <pc:sldMk cId="2481966287" sldId="258"/>
            <ac:spMk id="2" creationId="{51B1A33C-EA9E-4882-A6EB-120B5C56C13E}"/>
          </ac:spMkLst>
        </pc:spChg>
        <pc:spChg chg="mod">
          <ac:chgData name="Pascalle Cup" userId="abbe84a0-611b-406e-b251-e8b4b71c069a" providerId="ADAL" clId="{E1D933BB-27CC-4470-AF63-0878CB867674}" dt="2022-05-24T09:46:12.725" v="227" actId="20577"/>
          <ac:spMkLst>
            <pc:docMk/>
            <pc:sldMk cId="2481966287" sldId="258"/>
            <ac:spMk id="4" creationId="{2F6A3A71-C8E6-48F8-87A5-F65DB0082CC2}"/>
          </ac:spMkLst>
        </pc:spChg>
        <pc:spChg chg="del">
          <ac:chgData name="Pascalle Cup" userId="abbe84a0-611b-406e-b251-e8b4b71c069a" providerId="ADAL" clId="{E1D933BB-27CC-4470-AF63-0878CB867674}" dt="2022-05-23T14:57:21.977" v="53" actId="26606"/>
          <ac:spMkLst>
            <pc:docMk/>
            <pc:sldMk cId="2481966287" sldId="258"/>
            <ac:spMk id="9" creationId="{460B0EFB-53ED-4F35-B05D-F658EA021C65}"/>
          </ac:spMkLst>
        </pc:spChg>
        <pc:spChg chg="del">
          <ac:chgData name="Pascalle Cup" userId="abbe84a0-611b-406e-b251-e8b4b71c069a" providerId="ADAL" clId="{E1D933BB-27CC-4470-AF63-0878CB867674}" dt="2022-05-23T14:57:21.977" v="53" actId="26606"/>
          <ac:spMkLst>
            <pc:docMk/>
            <pc:sldMk cId="2481966287" sldId="258"/>
            <ac:spMk id="11" creationId="{835EF3DD-7D43-4A27-8967-A92FD8CC9365}"/>
          </ac:spMkLst>
        </pc:spChg>
        <pc:spChg chg="add">
          <ac:chgData name="Pascalle Cup" userId="abbe84a0-611b-406e-b251-e8b4b71c069a" providerId="ADAL" clId="{E1D933BB-27CC-4470-AF63-0878CB867674}" dt="2022-05-23T14:57:21.977" v="53" actId="26606"/>
          <ac:spMkLst>
            <pc:docMk/>
            <pc:sldMk cId="2481966287" sldId="258"/>
            <ac:spMk id="16" creationId="{C2554CA6-288E-4202-BC52-2E5A8F0C0AED}"/>
          </ac:spMkLst>
        </pc:spChg>
        <pc:spChg chg="add">
          <ac:chgData name="Pascalle Cup" userId="abbe84a0-611b-406e-b251-e8b4b71c069a" providerId="ADAL" clId="{E1D933BB-27CC-4470-AF63-0878CB867674}" dt="2022-05-23T14:57:21.977" v="53" actId="26606"/>
          <ac:spMkLst>
            <pc:docMk/>
            <pc:sldMk cId="2481966287" sldId="258"/>
            <ac:spMk id="18" creationId="{B10BB131-AC8E-4A8E-A5D1-36260F720C3B}"/>
          </ac:spMkLst>
        </pc:spChg>
        <pc:spChg chg="add">
          <ac:chgData name="Pascalle Cup" userId="abbe84a0-611b-406e-b251-e8b4b71c069a" providerId="ADAL" clId="{E1D933BB-27CC-4470-AF63-0878CB867674}" dt="2022-05-23T14:57:21.977" v="53" actId="26606"/>
          <ac:spMkLst>
            <pc:docMk/>
            <pc:sldMk cId="2481966287" sldId="258"/>
            <ac:spMk id="20" creationId="{5B7778FC-632E-4DCA-A7CB-0D7731CCF970}"/>
          </ac:spMkLst>
        </pc:spChg>
        <pc:spChg chg="add">
          <ac:chgData name="Pascalle Cup" userId="abbe84a0-611b-406e-b251-e8b4b71c069a" providerId="ADAL" clId="{E1D933BB-27CC-4470-AF63-0878CB867674}" dt="2022-05-23T14:57:21.977" v="53" actId="26606"/>
          <ac:spMkLst>
            <pc:docMk/>
            <pc:sldMk cId="2481966287" sldId="258"/>
            <ac:spMk id="22" creationId="{FA23A907-97FB-4A8F-880A-DD77401C4296}"/>
          </ac:spMkLst>
        </pc:spChg>
        <pc:picChg chg="del">
          <ac:chgData name="Pascalle Cup" userId="abbe84a0-611b-406e-b251-e8b4b71c069a" providerId="ADAL" clId="{E1D933BB-27CC-4470-AF63-0878CB867674}" dt="2022-05-23T14:57:11.601" v="52" actId="478"/>
          <ac:picMkLst>
            <pc:docMk/>
            <pc:sldMk cId="2481966287" sldId="258"/>
            <ac:picMk id="5" creationId="{B738B1FD-7A23-408B-9D50-3590E16205D1}"/>
          </ac:picMkLst>
        </pc:picChg>
      </pc:sldChg>
      <pc:sldChg chg="add">
        <pc:chgData name="Pascalle Cup" userId="abbe84a0-611b-406e-b251-e8b4b71c069a" providerId="ADAL" clId="{E1D933BB-27CC-4470-AF63-0878CB867674}" dt="2022-05-23T14:53:32.193" v="3"/>
        <pc:sldMkLst>
          <pc:docMk/>
          <pc:sldMk cId="382455351" sldId="259"/>
        </pc:sldMkLst>
      </pc:sldChg>
      <pc:sldChg chg="add">
        <pc:chgData name="Pascalle Cup" userId="abbe84a0-611b-406e-b251-e8b4b71c069a" providerId="ADAL" clId="{E1D933BB-27CC-4470-AF63-0878CB867674}" dt="2022-05-23T14:53:33.956" v="5"/>
        <pc:sldMkLst>
          <pc:docMk/>
          <pc:sldMk cId="566123413" sldId="260"/>
        </pc:sldMkLst>
      </pc:sldChg>
      <pc:sldChg chg="add">
        <pc:chgData name="Pascalle Cup" userId="abbe84a0-611b-406e-b251-e8b4b71c069a" providerId="ADAL" clId="{E1D933BB-27CC-4470-AF63-0878CB867674}" dt="2022-05-23T14:53:36.527" v="7"/>
        <pc:sldMkLst>
          <pc:docMk/>
          <pc:sldMk cId="2503458036" sldId="261"/>
        </pc:sldMkLst>
      </pc:sldChg>
      <pc:sldChg chg="add">
        <pc:chgData name="Pascalle Cup" userId="abbe84a0-611b-406e-b251-e8b4b71c069a" providerId="ADAL" clId="{E1D933BB-27CC-4470-AF63-0878CB867674}" dt="2022-05-23T14:53:40.017" v="9"/>
        <pc:sldMkLst>
          <pc:docMk/>
          <pc:sldMk cId="1498260054" sldId="262"/>
        </pc:sldMkLst>
      </pc:sldChg>
      <pc:sldChg chg="add">
        <pc:chgData name="Pascalle Cup" userId="abbe84a0-611b-406e-b251-e8b4b71c069a" providerId="ADAL" clId="{E1D933BB-27CC-4470-AF63-0878CB867674}" dt="2022-05-23T14:53:44.786" v="11"/>
        <pc:sldMkLst>
          <pc:docMk/>
          <pc:sldMk cId="1409291964" sldId="263"/>
        </pc:sldMkLst>
      </pc:sldChg>
      <pc:sldChg chg="delSp modSp add del mod">
        <pc:chgData name="Pascalle Cup" userId="abbe84a0-611b-406e-b251-e8b4b71c069a" providerId="ADAL" clId="{E1D933BB-27CC-4470-AF63-0878CB867674}" dt="2022-05-24T09:46:58.735" v="264" actId="20577"/>
        <pc:sldMkLst>
          <pc:docMk/>
          <pc:sldMk cId="1050591900" sldId="264"/>
        </pc:sldMkLst>
        <pc:spChg chg="mod">
          <ac:chgData name="Pascalle Cup" userId="abbe84a0-611b-406e-b251-e8b4b71c069a" providerId="ADAL" clId="{E1D933BB-27CC-4470-AF63-0878CB867674}" dt="2022-05-24T09:46:58.735" v="264" actId="20577"/>
          <ac:spMkLst>
            <pc:docMk/>
            <pc:sldMk cId="1050591900" sldId="264"/>
            <ac:spMk id="2" creationId="{ECBE4725-BC82-4394-AFDF-3ECF7BE22722}"/>
          </ac:spMkLst>
        </pc:spChg>
        <pc:spChg chg="del">
          <ac:chgData name="Pascalle Cup" userId="abbe84a0-611b-406e-b251-e8b4b71c069a" providerId="ADAL" clId="{E1D933BB-27CC-4470-AF63-0878CB867674}" dt="2022-05-23T15:08:35.146" v="191" actId="478"/>
          <ac:spMkLst>
            <pc:docMk/>
            <pc:sldMk cId="1050591900" sldId="264"/>
            <ac:spMk id="7" creationId="{40D6F40B-DF07-4FAB-BB1E-D5141279C1F6}"/>
          </ac:spMkLst>
        </pc:spChg>
      </pc:sldChg>
      <pc:sldChg chg="add del">
        <pc:chgData name="Pascalle Cup" userId="abbe84a0-611b-406e-b251-e8b4b71c069a" providerId="ADAL" clId="{E1D933BB-27CC-4470-AF63-0878CB867674}" dt="2022-05-24T09:46:33.387" v="229" actId="47"/>
        <pc:sldMkLst>
          <pc:docMk/>
          <pc:sldMk cId="2831415546" sldId="265"/>
        </pc:sldMkLst>
      </pc:sldChg>
      <pc:sldChg chg="add del">
        <pc:chgData name="Pascalle Cup" userId="abbe84a0-611b-406e-b251-e8b4b71c069a" providerId="ADAL" clId="{E1D933BB-27CC-4470-AF63-0878CB867674}" dt="2022-05-24T09:46:35.010" v="230" actId="47"/>
        <pc:sldMkLst>
          <pc:docMk/>
          <pc:sldMk cId="3765350661" sldId="266"/>
        </pc:sldMkLst>
      </pc:sldChg>
      <pc:sldChg chg="add del">
        <pc:chgData name="Pascalle Cup" userId="abbe84a0-611b-406e-b251-e8b4b71c069a" providerId="ADAL" clId="{E1D933BB-27CC-4470-AF63-0878CB867674}" dt="2022-05-24T09:46:36.504" v="231" actId="47"/>
        <pc:sldMkLst>
          <pc:docMk/>
          <pc:sldMk cId="781841015" sldId="267"/>
        </pc:sldMkLst>
      </pc:sldChg>
      <pc:sldChg chg="add del">
        <pc:chgData name="Pascalle Cup" userId="abbe84a0-611b-406e-b251-e8b4b71c069a" providerId="ADAL" clId="{E1D933BB-27CC-4470-AF63-0878CB867674}" dt="2022-05-24T09:46:37.559" v="232" actId="47"/>
        <pc:sldMkLst>
          <pc:docMk/>
          <pc:sldMk cId="4134354284" sldId="268"/>
        </pc:sldMkLst>
      </pc:sldChg>
      <pc:sldChg chg="add del">
        <pc:chgData name="Pascalle Cup" userId="abbe84a0-611b-406e-b251-e8b4b71c069a" providerId="ADAL" clId="{E1D933BB-27CC-4470-AF63-0878CB867674}" dt="2022-05-24T09:46:38.706" v="233" actId="47"/>
        <pc:sldMkLst>
          <pc:docMk/>
          <pc:sldMk cId="34682938" sldId="269"/>
        </pc:sldMkLst>
      </pc:sldChg>
      <pc:sldChg chg="add del">
        <pc:chgData name="Pascalle Cup" userId="abbe84a0-611b-406e-b251-e8b4b71c069a" providerId="ADAL" clId="{E1D933BB-27CC-4470-AF63-0878CB867674}" dt="2022-05-24T09:46:40.317" v="234" actId="47"/>
        <pc:sldMkLst>
          <pc:docMk/>
          <pc:sldMk cId="123256920" sldId="270"/>
        </pc:sldMkLst>
      </pc:sldChg>
      <pc:sldChg chg="add del">
        <pc:chgData name="Pascalle Cup" userId="abbe84a0-611b-406e-b251-e8b4b71c069a" providerId="ADAL" clId="{E1D933BB-27CC-4470-AF63-0878CB867674}" dt="2022-05-24T09:46:41.626" v="235" actId="47"/>
        <pc:sldMkLst>
          <pc:docMk/>
          <pc:sldMk cId="3934084923" sldId="271"/>
        </pc:sldMkLst>
      </pc:sldChg>
      <pc:sldChg chg="add del">
        <pc:chgData name="Pascalle Cup" userId="abbe84a0-611b-406e-b251-e8b4b71c069a" providerId="ADAL" clId="{E1D933BB-27CC-4470-AF63-0878CB867674}" dt="2022-05-24T09:46:42.512" v="236" actId="47"/>
        <pc:sldMkLst>
          <pc:docMk/>
          <pc:sldMk cId="3613617975" sldId="272"/>
        </pc:sldMkLst>
      </pc:sldChg>
      <pc:sldChg chg="add del">
        <pc:chgData name="Pascalle Cup" userId="abbe84a0-611b-406e-b251-e8b4b71c069a" providerId="ADAL" clId="{E1D933BB-27CC-4470-AF63-0878CB867674}" dt="2022-05-24T09:46:28.888" v="228" actId="47"/>
        <pc:sldMkLst>
          <pc:docMk/>
          <pc:sldMk cId="2711237193" sldId="273"/>
        </pc:sldMkLst>
      </pc:sldChg>
      <pc:sldChg chg="add del">
        <pc:chgData name="Pascalle Cup" userId="abbe84a0-611b-406e-b251-e8b4b71c069a" providerId="ADAL" clId="{E1D933BB-27CC-4470-AF63-0878CB867674}" dt="2022-05-24T09:46:43.198" v="237" actId="47"/>
        <pc:sldMkLst>
          <pc:docMk/>
          <pc:sldMk cId="134187603" sldId="274"/>
        </pc:sldMkLst>
      </pc:sldChg>
      <pc:sldChg chg="add del">
        <pc:chgData name="Pascalle Cup" userId="abbe84a0-611b-406e-b251-e8b4b71c069a" providerId="ADAL" clId="{E1D933BB-27CC-4470-AF63-0878CB867674}" dt="2022-05-24T09:46:43.859" v="238" actId="47"/>
        <pc:sldMkLst>
          <pc:docMk/>
          <pc:sldMk cId="3107264037" sldId="275"/>
        </pc:sldMkLst>
      </pc:sldChg>
      <pc:sldChg chg="add del">
        <pc:chgData name="Pascalle Cup" userId="abbe84a0-611b-406e-b251-e8b4b71c069a" providerId="ADAL" clId="{E1D933BB-27CC-4470-AF63-0878CB867674}" dt="2022-05-23T15:07:02.800" v="187" actId="47"/>
        <pc:sldMkLst>
          <pc:docMk/>
          <pc:sldMk cId="371695854" sldId="276"/>
        </pc:sldMkLst>
      </pc:sldChg>
      <pc:sldChg chg="add del">
        <pc:chgData name="Pascalle Cup" userId="abbe84a0-611b-406e-b251-e8b4b71c069a" providerId="ADAL" clId="{E1D933BB-27CC-4470-AF63-0878CB867674}" dt="2022-05-24T09:46:44.572" v="239" actId="47"/>
        <pc:sldMkLst>
          <pc:docMk/>
          <pc:sldMk cId="1931501848" sldId="277"/>
        </pc:sldMkLst>
      </pc:sldChg>
      <pc:sldChg chg="add del">
        <pc:chgData name="Pascalle Cup" userId="abbe84a0-611b-406e-b251-e8b4b71c069a" providerId="ADAL" clId="{E1D933BB-27CC-4470-AF63-0878CB867674}" dt="2022-05-24T09:46:45.158" v="240" actId="47"/>
        <pc:sldMkLst>
          <pc:docMk/>
          <pc:sldMk cId="3458174211" sldId="278"/>
        </pc:sldMkLst>
      </pc:sldChg>
      <pc:sldChg chg="add del">
        <pc:chgData name="Pascalle Cup" userId="abbe84a0-611b-406e-b251-e8b4b71c069a" providerId="ADAL" clId="{E1D933BB-27CC-4470-AF63-0878CB867674}" dt="2022-05-24T09:46:45.821" v="241" actId="47"/>
        <pc:sldMkLst>
          <pc:docMk/>
          <pc:sldMk cId="3382334537" sldId="279"/>
        </pc:sldMkLst>
      </pc:sldChg>
      <pc:sldChg chg="add del">
        <pc:chgData name="Pascalle Cup" userId="abbe84a0-611b-406e-b251-e8b4b71c069a" providerId="ADAL" clId="{E1D933BB-27CC-4470-AF63-0878CB867674}" dt="2022-05-24T09:46:46.481" v="242" actId="47"/>
        <pc:sldMkLst>
          <pc:docMk/>
          <pc:sldMk cId="2665359650" sldId="280"/>
        </pc:sldMkLst>
      </pc:sldChg>
      <pc:sldChg chg="add del">
        <pc:chgData name="Pascalle Cup" userId="abbe84a0-611b-406e-b251-e8b4b71c069a" providerId="ADAL" clId="{E1D933BB-27CC-4470-AF63-0878CB867674}" dt="2022-05-24T09:46:47.107" v="243" actId="47"/>
        <pc:sldMkLst>
          <pc:docMk/>
          <pc:sldMk cId="282735759" sldId="281"/>
        </pc:sldMkLst>
      </pc:sldChg>
      <pc:sldChg chg="add del">
        <pc:chgData name="Pascalle Cup" userId="abbe84a0-611b-406e-b251-e8b4b71c069a" providerId="ADAL" clId="{E1D933BB-27CC-4470-AF63-0878CB867674}" dt="2022-05-23T14:56:33.189" v="50" actId="47"/>
        <pc:sldMkLst>
          <pc:docMk/>
          <pc:sldMk cId="1914404811" sldId="282"/>
        </pc:sldMkLst>
      </pc:sldChg>
      <pc:sldChg chg="addSp modSp new mod ord">
        <pc:chgData name="Pascalle Cup" userId="abbe84a0-611b-406e-b251-e8b4b71c069a" providerId="ADAL" clId="{E1D933BB-27CC-4470-AF63-0878CB867674}" dt="2022-05-23T15:05:37.951" v="186" actId="20577"/>
        <pc:sldMkLst>
          <pc:docMk/>
          <pc:sldMk cId="3939347557" sldId="282"/>
        </pc:sldMkLst>
        <pc:spChg chg="mod">
          <ac:chgData name="Pascalle Cup" userId="abbe84a0-611b-406e-b251-e8b4b71c069a" providerId="ADAL" clId="{E1D933BB-27CC-4470-AF63-0878CB867674}" dt="2022-05-23T14:58:47.763" v="92" actId="20577"/>
          <ac:spMkLst>
            <pc:docMk/>
            <pc:sldMk cId="3939347557" sldId="282"/>
            <ac:spMk id="2" creationId="{6D3EE8D6-3E6F-F86C-6F56-D846383B5070}"/>
          </ac:spMkLst>
        </pc:spChg>
        <pc:spChg chg="add mod">
          <ac:chgData name="Pascalle Cup" userId="abbe84a0-611b-406e-b251-e8b4b71c069a" providerId="ADAL" clId="{E1D933BB-27CC-4470-AF63-0878CB867674}" dt="2022-05-23T15:05:21.188" v="176" actId="20577"/>
          <ac:spMkLst>
            <pc:docMk/>
            <pc:sldMk cId="3939347557" sldId="282"/>
            <ac:spMk id="4" creationId="{167ECDA7-1B37-2122-93A0-56713AA86A1D}"/>
          </ac:spMkLst>
        </pc:spChg>
        <pc:spChg chg="add mod">
          <ac:chgData name="Pascalle Cup" userId="abbe84a0-611b-406e-b251-e8b4b71c069a" providerId="ADAL" clId="{E1D933BB-27CC-4470-AF63-0878CB867674}" dt="2022-05-23T15:05:37.951" v="186" actId="20577"/>
          <ac:spMkLst>
            <pc:docMk/>
            <pc:sldMk cId="3939347557" sldId="282"/>
            <ac:spMk id="8" creationId="{AA118090-13BA-2A38-85B2-458B62705333}"/>
          </ac:spMkLst>
        </pc:spChg>
        <pc:picChg chg="add mod modCrop">
          <ac:chgData name="Pascalle Cup" userId="abbe84a0-611b-406e-b251-e8b4b71c069a" providerId="ADAL" clId="{E1D933BB-27CC-4470-AF63-0878CB867674}" dt="2022-05-23T15:05:19.237" v="175" actId="1076"/>
          <ac:picMkLst>
            <pc:docMk/>
            <pc:sldMk cId="3939347557" sldId="282"/>
            <ac:picMk id="6" creationId="{FD5A72E2-9E57-1702-0435-171E671F55CD}"/>
          </ac:picMkLst>
        </pc:picChg>
      </pc:sldChg>
      <pc:sldChg chg="addSp modSp new mod">
        <pc:chgData name="Pascalle Cup" userId="abbe84a0-611b-406e-b251-e8b4b71c069a" providerId="ADAL" clId="{E1D933BB-27CC-4470-AF63-0878CB867674}" dt="2022-05-23T15:04:52.540" v="172" actId="1076"/>
        <pc:sldMkLst>
          <pc:docMk/>
          <pc:sldMk cId="2455141474" sldId="283"/>
        </pc:sldMkLst>
        <pc:spChg chg="mod">
          <ac:chgData name="Pascalle Cup" userId="abbe84a0-611b-406e-b251-e8b4b71c069a" providerId="ADAL" clId="{E1D933BB-27CC-4470-AF63-0878CB867674}" dt="2022-05-23T15:03:46.117" v="163" actId="20577"/>
          <ac:spMkLst>
            <pc:docMk/>
            <pc:sldMk cId="2455141474" sldId="283"/>
            <ac:spMk id="2" creationId="{3AACE658-8554-C808-3B6B-14CADAAB1BD7}"/>
          </ac:spMkLst>
        </pc:spChg>
        <pc:picChg chg="add mod modCrop">
          <ac:chgData name="Pascalle Cup" userId="abbe84a0-611b-406e-b251-e8b4b71c069a" providerId="ADAL" clId="{E1D933BB-27CC-4470-AF63-0878CB867674}" dt="2022-05-23T15:04:52.540" v="172" actId="1076"/>
          <ac:picMkLst>
            <pc:docMk/>
            <pc:sldMk cId="2455141474" sldId="283"/>
            <ac:picMk id="4" creationId="{2F648C99-7E29-F50D-9322-2E2EA2D43716}"/>
          </ac:picMkLst>
        </pc:picChg>
      </pc:sldChg>
      <pc:sldChg chg="addSp modSp new mod setBg">
        <pc:chgData name="Pascalle Cup" userId="abbe84a0-611b-406e-b251-e8b4b71c069a" providerId="ADAL" clId="{E1D933BB-27CC-4470-AF63-0878CB867674}" dt="2022-05-23T15:08:26.638" v="190" actId="26606"/>
        <pc:sldMkLst>
          <pc:docMk/>
          <pc:sldMk cId="349829764" sldId="284"/>
        </pc:sldMkLst>
        <pc:spChg chg="add">
          <ac:chgData name="Pascalle Cup" userId="abbe84a0-611b-406e-b251-e8b4b71c069a" providerId="ADAL" clId="{E1D933BB-27CC-4470-AF63-0878CB867674}" dt="2022-05-23T15:08:26.638" v="190" actId="26606"/>
          <ac:spMkLst>
            <pc:docMk/>
            <pc:sldMk cId="349829764" sldId="284"/>
            <ac:spMk id="71" creationId="{42A4FC2C-047E-45A5-965D-8E1E3BF09BC6}"/>
          </ac:spMkLst>
        </pc:spChg>
        <pc:picChg chg="add mod">
          <ac:chgData name="Pascalle Cup" userId="abbe84a0-611b-406e-b251-e8b4b71c069a" providerId="ADAL" clId="{E1D933BB-27CC-4470-AF63-0878CB867674}" dt="2022-05-23T15:08:26.638" v="190" actId="26606"/>
          <ac:picMkLst>
            <pc:docMk/>
            <pc:sldMk cId="349829764" sldId="284"/>
            <ac:picMk id="1026" creationId="{A08E2BA9-0B21-D928-C63C-6FFED9504C8C}"/>
          </ac:picMkLst>
        </pc:picChg>
      </pc:sldChg>
      <pc:sldMasterChg chg="add addSldLayout">
        <pc:chgData name="Pascalle Cup" userId="abbe84a0-611b-406e-b251-e8b4b71c069a" providerId="ADAL" clId="{E1D933BB-27CC-4470-AF63-0878CB867674}" dt="2022-05-23T14:55:08.202" v="46" actId="27028"/>
        <pc:sldMasterMkLst>
          <pc:docMk/>
          <pc:sldMasterMk cId="825490051" sldId="2147483648"/>
        </pc:sldMasterMkLst>
        <pc:sldLayoutChg chg="add">
          <pc:chgData name="Pascalle Cup" userId="abbe84a0-611b-406e-b251-e8b4b71c069a" providerId="ADAL" clId="{E1D933BB-27CC-4470-AF63-0878CB867674}" dt="2022-05-23T14:53:33.956" v="4" actId="27028"/>
          <pc:sldLayoutMkLst>
            <pc:docMk/>
            <pc:sldMasterMk cId="825490051" sldId="2147483648"/>
            <pc:sldLayoutMk cId="3934484329" sldId="2147483649"/>
          </pc:sldLayoutMkLst>
        </pc:sldLayoutChg>
        <pc:sldLayoutChg chg="add">
          <pc:chgData name="Pascalle Cup" userId="abbe84a0-611b-406e-b251-e8b4b71c069a" providerId="ADAL" clId="{E1D933BB-27CC-4470-AF63-0878CB867674}" dt="2022-05-23T14:55:08.202" v="46" actId="27028"/>
          <pc:sldLayoutMkLst>
            <pc:docMk/>
            <pc:sldMasterMk cId="825490051" sldId="2147483648"/>
            <pc:sldLayoutMk cId="1543773468" sldId="2147483651"/>
          </pc:sldLayoutMkLst>
        </pc:sldLayoutChg>
        <pc:sldLayoutChg chg="add">
          <pc:chgData name="Pascalle Cup" userId="abbe84a0-611b-406e-b251-e8b4b71c069a" providerId="ADAL" clId="{E1D933BB-27CC-4470-AF63-0878CB867674}" dt="2022-05-23T14:54:32.939" v="34" actId="27028"/>
          <pc:sldLayoutMkLst>
            <pc:docMk/>
            <pc:sldMasterMk cId="825490051" sldId="2147483648"/>
            <pc:sldLayoutMk cId="547986883" sldId="2147483654"/>
          </pc:sldLayoutMkLst>
        </pc:sldLayoutChg>
        <pc:sldLayoutChg chg="add">
          <pc:chgData name="Pascalle Cup" userId="abbe84a0-611b-406e-b251-e8b4b71c069a" providerId="ADAL" clId="{E1D933BB-27CC-4470-AF63-0878CB867674}" dt="2022-05-23T14:53:49.792" v="14" actId="27028"/>
          <pc:sldLayoutMkLst>
            <pc:docMk/>
            <pc:sldMasterMk cId="825490051" sldId="2147483648"/>
            <pc:sldLayoutMk cId="2347455698" sldId="2147483655"/>
          </pc:sldLayoutMkLst>
        </pc:sldLayoutChg>
        <pc:sldLayoutChg chg="add">
          <pc:chgData name="Pascalle Cup" userId="abbe84a0-611b-406e-b251-e8b4b71c069a" providerId="ADAL" clId="{E1D933BB-27CC-4470-AF63-0878CB867674}" dt="2022-05-23T14:53:36.527" v="6" actId="27028"/>
          <pc:sldLayoutMkLst>
            <pc:docMk/>
            <pc:sldMasterMk cId="825490051" sldId="2147483648"/>
            <pc:sldLayoutMk cId="619051532" sldId="2147483669"/>
          </pc:sldLayoutMkLst>
        </pc:sldLayoutChg>
      </pc:sldMasterChg>
      <pc:sldMasterChg chg="add del addSldLayout delSldLayout">
        <pc:chgData name="Pascalle Cup" userId="abbe84a0-611b-406e-b251-e8b4b71c069a" providerId="ADAL" clId="{E1D933BB-27CC-4470-AF63-0878CB867674}" dt="2022-05-23T14:56:33.189" v="50" actId="47"/>
        <pc:sldMasterMkLst>
          <pc:docMk/>
          <pc:sldMasterMk cId="3793288133" sldId="2147483660"/>
        </pc:sldMasterMkLst>
        <pc:sldLayoutChg chg="add del">
          <pc:chgData name="Pascalle Cup" userId="abbe84a0-611b-406e-b251-e8b4b71c069a" providerId="ADAL" clId="{E1D933BB-27CC-4470-AF63-0878CB867674}" dt="2022-05-23T14:56:33.189" v="50" actId="47"/>
          <pc:sldLayoutMkLst>
            <pc:docMk/>
            <pc:sldMasterMk cId="3793288133" sldId="2147483660"/>
            <pc:sldLayoutMk cId="2915559168" sldId="2147483661"/>
          </pc:sldLayoutMkLst>
        </pc:sldLayoutChg>
      </pc:sldMasterChg>
      <pc:sldMasterChg chg="addSldLayout">
        <pc:chgData name="Pascalle Cup" userId="abbe84a0-611b-406e-b251-e8b4b71c069a" providerId="ADAL" clId="{E1D933BB-27CC-4470-AF63-0878CB867674}" dt="2022-05-23T14:53:40.017" v="8" actId="27028"/>
        <pc:sldMasterMkLst>
          <pc:docMk/>
          <pc:sldMasterMk cId="3352580220" sldId="2147483663"/>
        </pc:sldMasterMkLst>
        <pc:sldLayoutChg chg="add">
          <pc:chgData name="Pascalle Cup" userId="abbe84a0-611b-406e-b251-e8b4b71c069a" providerId="ADAL" clId="{E1D933BB-27CC-4470-AF63-0878CB867674}" dt="2022-05-23T14:53:40.017" v="8" actId="27028"/>
          <pc:sldLayoutMkLst>
            <pc:docMk/>
            <pc:sldMasterMk cId="3352580220" sldId="2147483663"/>
            <pc:sldLayoutMk cId="2579371188" sldId="2147483657"/>
          </pc:sldLayoutMkLst>
        </pc:sldLayoutChg>
        <pc:sldLayoutChg chg="add">
          <pc:chgData name="Pascalle Cup" userId="abbe84a0-611b-406e-b251-e8b4b71c069a" providerId="ADAL" clId="{E1D933BB-27CC-4470-AF63-0878CB867674}" dt="2022-05-23T14:53:30.246" v="0" actId="27028"/>
          <pc:sldLayoutMkLst>
            <pc:docMk/>
            <pc:sldMasterMk cId="3352580220" sldId="2147483663"/>
            <pc:sldLayoutMk cId="3307943769" sldId="2147483665"/>
          </pc:sldLayoutMkLst>
        </pc:sldLayoutChg>
      </pc:sldMasterChg>
      <pc:sldMasterChg chg="replId modSldLayout">
        <pc:chgData name="Pascalle Cup" userId="abbe84a0-611b-406e-b251-e8b4b71c069a" providerId="ADAL" clId="{E1D933BB-27CC-4470-AF63-0878CB867674}" dt="2022-05-23T14:55:08.202" v="46" actId="27028"/>
        <pc:sldMasterMkLst>
          <pc:docMk/>
          <pc:sldMasterMk cId="3958306315" sldId="2147483672"/>
        </pc:sldMasterMkLst>
        <pc:sldLayoutChg chg="replId">
          <pc:chgData name="Pascalle Cup" userId="abbe84a0-611b-406e-b251-e8b4b71c069a" providerId="ADAL" clId="{E1D933BB-27CC-4470-AF63-0878CB867674}" dt="2022-05-23T14:53:33.956" v="4" actId="27028"/>
          <pc:sldLayoutMkLst>
            <pc:docMk/>
            <pc:sldMasterMk cId="3958306315" sldId="2147483672"/>
            <pc:sldLayoutMk cId="4131149925" sldId="2147483667"/>
          </pc:sldLayoutMkLst>
        </pc:sldLayoutChg>
        <pc:sldLayoutChg chg="replId">
          <pc:chgData name="Pascalle Cup" userId="abbe84a0-611b-406e-b251-e8b4b71c069a" providerId="ADAL" clId="{E1D933BB-27CC-4470-AF63-0878CB867674}" dt="2022-05-23T14:53:40.017" v="8" actId="27028"/>
          <pc:sldLayoutMkLst>
            <pc:docMk/>
            <pc:sldMasterMk cId="3958306315" sldId="2147483672"/>
            <pc:sldLayoutMk cId="70640532" sldId="2147483670"/>
          </pc:sldLayoutMkLst>
        </pc:sldLayoutChg>
        <pc:sldLayoutChg chg="replId">
          <pc:chgData name="Pascalle Cup" userId="abbe84a0-611b-406e-b251-e8b4b71c069a" providerId="ADAL" clId="{E1D933BB-27CC-4470-AF63-0878CB867674}" dt="2022-05-23T14:53:49.792" v="14" actId="27028"/>
          <pc:sldLayoutMkLst>
            <pc:docMk/>
            <pc:sldMasterMk cId="3958306315" sldId="2147483672"/>
            <pc:sldLayoutMk cId="42916180" sldId="2147483671"/>
          </pc:sldLayoutMkLst>
        </pc:sldLayoutChg>
        <pc:sldLayoutChg chg="replId">
          <pc:chgData name="Pascalle Cup" userId="abbe84a0-611b-406e-b251-e8b4b71c069a" providerId="ADAL" clId="{E1D933BB-27CC-4470-AF63-0878CB867674}" dt="2022-05-23T14:54:32.939" v="34" actId="27028"/>
          <pc:sldLayoutMkLst>
            <pc:docMk/>
            <pc:sldMasterMk cId="3958306315" sldId="2147483672"/>
            <pc:sldLayoutMk cId="3311748066" sldId="2147483673"/>
          </pc:sldLayoutMkLst>
        </pc:sldLayoutChg>
        <pc:sldLayoutChg chg="replId">
          <pc:chgData name="Pascalle Cup" userId="abbe84a0-611b-406e-b251-e8b4b71c069a" providerId="ADAL" clId="{E1D933BB-27CC-4470-AF63-0878CB867674}" dt="2022-05-23T14:55:08.202" v="46" actId="27028"/>
          <pc:sldLayoutMkLst>
            <pc:docMk/>
            <pc:sldMasterMk cId="3958306315" sldId="2147483672"/>
            <pc:sldLayoutMk cId="1146186708" sldId="2147483674"/>
          </pc:sldLayoutMkLst>
        </pc:sldLayoutChg>
      </pc:sldMasterChg>
      <pc:sldMasterChg chg="add del replId addSldLayout delSldLayout">
        <pc:chgData name="Pascalle Cup" userId="abbe84a0-611b-406e-b251-e8b4b71c069a" providerId="ADAL" clId="{E1D933BB-27CC-4470-AF63-0878CB867674}" dt="2022-05-24T09:46:36.504" v="231" actId="47"/>
        <pc:sldMasterMkLst>
          <pc:docMk/>
          <pc:sldMasterMk cId="1896923713" sldId="2147483675"/>
        </pc:sldMasterMkLst>
        <pc:sldLayoutChg chg="add del">
          <pc:chgData name="Pascalle Cup" userId="abbe84a0-611b-406e-b251-e8b4b71c069a" providerId="ADAL" clId="{E1D933BB-27CC-4470-AF63-0878CB867674}" dt="2022-05-24T09:46:36.504" v="231" actId="47"/>
          <pc:sldLayoutMkLst>
            <pc:docMk/>
            <pc:sldMasterMk cId="1896923713" sldId="2147483675"/>
            <pc:sldLayoutMk cId="4013671718" sldId="2147483666"/>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8FC35C-4EB8-4B9E-C368-9ADAE7FF9FBF}"/>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C842D303-B82B-68CE-63FC-FFF69ECF48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EF0D4BFE-321C-06B1-C031-4CD9EA3D3ACF}"/>
              </a:ext>
            </a:extLst>
          </p:cNvPr>
          <p:cNvSpPr>
            <a:spLocks noGrp="1"/>
          </p:cNvSpPr>
          <p:nvPr>
            <p:ph type="dt" sz="half" idx="10"/>
          </p:nvPr>
        </p:nvSpPr>
        <p:spPr/>
        <p:txBody>
          <a:bodyPr/>
          <a:lstStyle/>
          <a:p>
            <a:fld id="{ABCD2F20-9268-4BF2-A90A-D29BF04EB08A}" type="datetimeFigureOut">
              <a:rPr lang="nl-NL" smtClean="0"/>
              <a:t>24-5-2022</a:t>
            </a:fld>
            <a:endParaRPr lang="nl-NL"/>
          </a:p>
        </p:txBody>
      </p:sp>
      <p:sp>
        <p:nvSpPr>
          <p:cNvPr id="5" name="Tijdelijke aanduiding voor voettekst 4">
            <a:extLst>
              <a:ext uri="{FF2B5EF4-FFF2-40B4-BE49-F238E27FC236}">
                <a16:creationId xmlns:a16="http://schemas.microsoft.com/office/drawing/2014/main" id="{35449978-EAD5-9708-BA15-164A364C9E9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9913825-7FA8-7E6D-2EA6-71F27723510B}"/>
              </a:ext>
            </a:extLst>
          </p:cNvPr>
          <p:cNvSpPr>
            <a:spLocks noGrp="1"/>
          </p:cNvSpPr>
          <p:nvPr>
            <p:ph type="sldNum" sz="quarter" idx="12"/>
          </p:nvPr>
        </p:nvSpPr>
        <p:spPr/>
        <p:txBody>
          <a:bodyPr/>
          <a:lstStyle/>
          <a:p>
            <a:fld id="{5388B7C4-E940-4146-A58C-D223346BE8D7}" type="slidenum">
              <a:rPr lang="nl-NL" smtClean="0"/>
              <a:t>‹nr.›</a:t>
            </a:fld>
            <a:endParaRPr lang="nl-NL"/>
          </a:p>
        </p:txBody>
      </p:sp>
    </p:spTree>
    <p:extLst>
      <p:ext uri="{BB962C8B-B14F-4D97-AF65-F5344CB8AC3E}">
        <p14:creationId xmlns:p14="http://schemas.microsoft.com/office/powerpoint/2010/main" val="4131149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B3BAFA-0E64-A226-B3E5-6D16E6C695DE}"/>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F3A04DB8-4E3B-22A5-23CA-9CC706EA3469}"/>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5C44786-3C65-AD2E-F286-5DAAFD6B4C58}"/>
              </a:ext>
            </a:extLst>
          </p:cNvPr>
          <p:cNvSpPr>
            <a:spLocks noGrp="1"/>
          </p:cNvSpPr>
          <p:nvPr>
            <p:ph type="dt" sz="half" idx="10"/>
          </p:nvPr>
        </p:nvSpPr>
        <p:spPr/>
        <p:txBody>
          <a:bodyPr/>
          <a:lstStyle/>
          <a:p>
            <a:fld id="{ABCD2F20-9268-4BF2-A90A-D29BF04EB08A}" type="datetimeFigureOut">
              <a:rPr lang="nl-NL" smtClean="0"/>
              <a:t>24-5-2022</a:t>
            </a:fld>
            <a:endParaRPr lang="nl-NL"/>
          </a:p>
        </p:txBody>
      </p:sp>
      <p:sp>
        <p:nvSpPr>
          <p:cNvPr id="5" name="Tijdelijke aanduiding voor voettekst 4">
            <a:extLst>
              <a:ext uri="{FF2B5EF4-FFF2-40B4-BE49-F238E27FC236}">
                <a16:creationId xmlns:a16="http://schemas.microsoft.com/office/drawing/2014/main" id="{68A13169-0DC2-A970-3E4F-9FEE486A034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0F6E956-BFC6-ECE1-E130-D33B25FC0475}"/>
              </a:ext>
            </a:extLst>
          </p:cNvPr>
          <p:cNvSpPr>
            <a:spLocks noGrp="1"/>
          </p:cNvSpPr>
          <p:nvPr>
            <p:ph type="sldNum" sz="quarter" idx="12"/>
          </p:nvPr>
        </p:nvSpPr>
        <p:spPr/>
        <p:txBody>
          <a:bodyPr/>
          <a:lstStyle/>
          <a:p>
            <a:fld id="{5388B7C4-E940-4146-A58C-D223346BE8D7}" type="slidenum">
              <a:rPr lang="nl-NL" smtClean="0"/>
              <a:t>‹nr.›</a:t>
            </a:fld>
            <a:endParaRPr lang="nl-NL"/>
          </a:p>
        </p:txBody>
      </p:sp>
    </p:spTree>
    <p:extLst>
      <p:ext uri="{BB962C8B-B14F-4D97-AF65-F5344CB8AC3E}">
        <p14:creationId xmlns:p14="http://schemas.microsoft.com/office/powerpoint/2010/main" val="1343662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B690F05C-5652-2B00-1941-ED623A00B647}"/>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1FA9E42D-9C31-539D-B6EE-EAE69E0CD1F1}"/>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8828D76-0C48-B873-98CA-800429451F1C}"/>
              </a:ext>
            </a:extLst>
          </p:cNvPr>
          <p:cNvSpPr>
            <a:spLocks noGrp="1"/>
          </p:cNvSpPr>
          <p:nvPr>
            <p:ph type="dt" sz="half" idx="10"/>
          </p:nvPr>
        </p:nvSpPr>
        <p:spPr/>
        <p:txBody>
          <a:bodyPr/>
          <a:lstStyle/>
          <a:p>
            <a:fld id="{ABCD2F20-9268-4BF2-A90A-D29BF04EB08A}" type="datetimeFigureOut">
              <a:rPr lang="nl-NL" smtClean="0"/>
              <a:t>24-5-2022</a:t>
            </a:fld>
            <a:endParaRPr lang="nl-NL"/>
          </a:p>
        </p:txBody>
      </p:sp>
      <p:sp>
        <p:nvSpPr>
          <p:cNvPr id="5" name="Tijdelijke aanduiding voor voettekst 4">
            <a:extLst>
              <a:ext uri="{FF2B5EF4-FFF2-40B4-BE49-F238E27FC236}">
                <a16:creationId xmlns:a16="http://schemas.microsoft.com/office/drawing/2014/main" id="{A8E4470B-81C9-8812-7221-982B5C36A2D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2178FF6-7AD9-85E6-0457-D88CEBE71616}"/>
              </a:ext>
            </a:extLst>
          </p:cNvPr>
          <p:cNvSpPr>
            <a:spLocks noGrp="1"/>
          </p:cNvSpPr>
          <p:nvPr>
            <p:ph type="sldNum" sz="quarter" idx="12"/>
          </p:nvPr>
        </p:nvSpPr>
        <p:spPr/>
        <p:txBody>
          <a:bodyPr/>
          <a:lstStyle/>
          <a:p>
            <a:fld id="{5388B7C4-E940-4146-A58C-D223346BE8D7}" type="slidenum">
              <a:rPr lang="nl-NL" smtClean="0"/>
              <a:t>‹nr.›</a:t>
            </a:fld>
            <a:endParaRPr lang="nl-NL"/>
          </a:p>
        </p:txBody>
      </p:sp>
    </p:spTree>
    <p:extLst>
      <p:ext uri="{BB962C8B-B14F-4D97-AF65-F5344CB8AC3E}">
        <p14:creationId xmlns:p14="http://schemas.microsoft.com/office/powerpoint/2010/main" val="3959445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5682EC-C02D-4ADC-A097-07ADF4444C9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E271A815-A8CC-437B-BDF9-6E2BA741AE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4AD50302-162C-42F1-B5A7-2EECD3814B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85BC5509-D8F1-4194-AC65-86938E718621}"/>
              </a:ext>
            </a:extLst>
          </p:cNvPr>
          <p:cNvSpPr>
            <a:spLocks noGrp="1"/>
          </p:cNvSpPr>
          <p:nvPr>
            <p:ph type="dt" sz="half" idx="10"/>
          </p:nvPr>
        </p:nvSpPr>
        <p:spPr/>
        <p:txBody>
          <a:bodyPr/>
          <a:lstStyle/>
          <a:p>
            <a:fld id="{EC72225B-7535-44A3-ABE5-E91FC3F43D0B}" type="datetimeFigureOut">
              <a:rPr lang="nl-NL" smtClean="0"/>
              <a:t>24-5-2022</a:t>
            </a:fld>
            <a:endParaRPr lang="nl-NL"/>
          </a:p>
        </p:txBody>
      </p:sp>
      <p:sp>
        <p:nvSpPr>
          <p:cNvPr id="6" name="Tijdelijke aanduiding voor voettekst 5">
            <a:extLst>
              <a:ext uri="{FF2B5EF4-FFF2-40B4-BE49-F238E27FC236}">
                <a16:creationId xmlns:a16="http://schemas.microsoft.com/office/drawing/2014/main" id="{56CB1013-B6B8-47EB-87EE-80FAB0494AF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DE945B2-35AA-4397-8DC1-29D6CAF2CFC2}"/>
              </a:ext>
            </a:extLst>
          </p:cNvPr>
          <p:cNvSpPr>
            <a:spLocks noGrp="1"/>
          </p:cNvSpPr>
          <p:nvPr>
            <p:ph type="sldNum" sz="quarter" idx="12"/>
          </p:nvPr>
        </p:nvSpPr>
        <p:spPr/>
        <p:txBody>
          <a:bodyPr/>
          <a:lstStyle/>
          <a:p>
            <a:fld id="{F28CD6EA-E1EC-4F9B-BE84-C04F6B47AF68}" type="slidenum">
              <a:rPr lang="nl-NL" smtClean="0"/>
              <a:t>‹nr.›</a:t>
            </a:fld>
            <a:endParaRPr lang="nl-NL"/>
          </a:p>
        </p:txBody>
      </p:sp>
    </p:spTree>
    <p:extLst>
      <p:ext uri="{BB962C8B-B14F-4D97-AF65-F5344CB8AC3E}">
        <p14:creationId xmlns:p14="http://schemas.microsoft.com/office/powerpoint/2010/main" val="25793711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CC34DC-FD36-4E1B-B505-65704C326A36}"/>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9FC6658D-E637-404F-923C-869894BA53CA}"/>
              </a:ext>
            </a:extLst>
          </p:cNvPr>
          <p:cNvSpPr>
            <a:spLocks noGrp="1"/>
          </p:cNvSpPr>
          <p:nvPr>
            <p:ph type="dt" sz="half" idx="10"/>
          </p:nvPr>
        </p:nvSpPr>
        <p:spPr/>
        <p:txBody>
          <a:bodyPr/>
          <a:lstStyle/>
          <a:p>
            <a:fld id="{EC72225B-7535-44A3-ABE5-E91FC3F43D0B}" type="datetimeFigureOut">
              <a:rPr lang="nl-NL" smtClean="0"/>
              <a:t>24-5-2022</a:t>
            </a:fld>
            <a:endParaRPr lang="nl-NL"/>
          </a:p>
        </p:txBody>
      </p:sp>
      <p:sp>
        <p:nvSpPr>
          <p:cNvPr id="4" name="Tijdelijke aanduiding voor voettekst 3">
            <a:extLst>
              <a:ext uri="{FF2B5EF4-FFF2-40B4-BE49-F238E27FC236}">
                <a16:creationId xmlns:a16="http://schemas.microsoft.com/office/drawing/2014/main" id="{DA1738FA-78A2-4ED0-84D0-5321179E4B57}"/>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F8A0ECE8-4504-4A62-A600-38AC3F1C42DB}"/>
              </a:ext>
            </a:extLst>
          </p:cNvPr>
          <p:cNvSpPr>
            <a:spLocks noGrp="1"/>
          </p:cNvSpPr>
          <p:nvPr>
            <p:ph type="sldNum" sz="quarter" idx="12"/>
          </p:nvPr>
        </p:nvSpPr>
        <p:spPr/>
        <p:txBody>
          <a:bodyPr/>
          <a:lstStyle/>
          <a:p>
            <a:fld id="{F28CD6EA-E1EC-4F9B-BE84-C04F6B47AF68}" type="slidenum">
              <a:rPr lang="nl-NL" smtClean="0"/>
              <a:t>‹nr.›</a:t>
            </a:fld>
            <a:endParaRPr lang="nl-NL"/>
          </a:p>
        </p:txBody>
      </p:sp>
    </p:spTree>
    <p:extLst>
      <p:ext uri="{BB962C8B-B14F-4D97-AF65-F5344CB8AC3E}">
        <p14:creationId xmlns:p14="http://schemas.microsoft.com/office/powerpoint/2010/main" val="33079437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9F1E19-4DF7-4169-B956-E4E99323ED65}"/>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F2220701-4F3F-41AC-A352-2E157F348C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02F219A1-DEDB-4ACF-AD36-1777135A0743}"/>
              </a:ext>
            </a:extLst>
          </p:cNvPr>
          <p:cNvSpPr>
            <a:spLocks noGrp="1"/>
          </p:cNvSpPr>
          <p:nvPr>
            <p:ph type="dt" sz="half" idx="10"/>
          </p:nvPr>
        </p:nvSpPr>
        <p:spPr/>
        <p:txBody>
          <a:bodyPr/>
          <a:lstStyle/>
          <a:p>
            <a:fld id="{EC72225B-7535-44A3-ABE5-E91FC3F43D0B}" type="datetimeFigureOut">
              <a:rPr lang="nl-NL" smtClean="0"/>
              <a:t>24-5-2022</a:t>
            </a:fld>
            <a:endParaRPr lang="nl-NL"/>
          </a:p>
        </p:txBody>
      </p:sp>
      <p:sp>
        <p:nvSpPr>
          <p:cNvPr id="5" name="Tijdelijke aanduiding voor voettekst 4">
            <a:extLst>
              <a:ext uri="{FF2B5EF4-FFF2-40B4-BE49-F238E27FC236}">
                <a16:creationId xmlns:a16="http://schemas.microsoft.com/office/drawing/2014/main" id="{A9E2D223-6473-4874-8844-B807CAA6052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DCD314D-D607-4F54-A3C8-73131D8FAA94}"/>
              </a:ext>
            </a:extLst>
          </p:cNvPr>
          <p:cNvSpPr>
            <a:spLocks noGrp="1"/>
          </p:cNvSpPr>
          <p:nvPr>
            <p:ph type="sldNum" sz="quarter" idx="12"/>
          </p:nvPr>
        </p:nvSpPr>
        <p:spPr/>
        <p:txBody>
          <a:bodyPr/>
          <a:lstStyle/>
          <a:p>
            <a:fld id="{F28CD6EA-E1EC-4F9B-BE84-C04F6B47AF68}" type="slidenum">
              <a:rPr lang="nl-NL" smtClean="0"/>
              <a:t>‹nr.›</a:t>
            </a:fld>
            <a:endParaRPr lang="nl-NL"/>
          </a:p>
        </p:txBody>
      </p:sp>
    </p:spTree>
    <p:extLst>
      <p:ext uri="{BB962C8B-B14F-4D97-AF65-F5344CB8AC3E}">
        <p14:creationId xmlns:p14="http://schemas.microsoft.com/office/powerpoint/2010/main" val="6626932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53F815-A6A5-4CD8-90AA-08B796AA5FE5}"/>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ED40D08C-8449-4212-A774-E9D954EDDA5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F5BEE7B0-4DBA-4416-B64F-905B39B34FD5}"/>
              </a:ext>
            </a:extLst>
          </p:cNvPr>
          <p:cNvSpPr>
            <a:spLocks noGrp="1"/>
          </p:cNvSpPr>
          <p:nvPr>
            <p:ph type="dt" sz="half" idx="10"/>
          </p:nvPr>
        </p:nvSpPr>
        <p:spPr/>
        <p:txBody>
          <a:bodyPr/>
          <a:lstStyle/>
          <a:p>
            <a:fld id="{58DCC8B1-CBA8-4348-9B38-DCE2A97ABC4F}" type="datetimeFigureOut">
              <a:rPr lang="nl-NL" smtClean="0"/>
              <a:t>24-5-2022</a:t>
            </a:fld>
            <a:endParaRPr lang="nl-NL"/>
          </a:p>
        </p:txBody>
      </p:sp>
      <p:sp>
        <p:nvSpPr>
          <p:cNvPr id="5" name="Tijdelijke aanduiding voor voettekst 4">
            <a:extLst>
              <a:ext uri="{FF2B5EF4-FFF2-40B4-BE49-F238E27FC236}">
                <a16:creationId xmlns:a16="http://schemas.microsoft.com/office/drawing/2014/main" id="{7D1B9F56-8188-4651-810B-A234EA86A1E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9BB96B6-8F27-443A-9A5D-5D91E4FB029E}"/>
              </a:ext>
            </a:extLst>
          </p:cNvPr>
          <p:cNvSpPr>
            <a:spLocks noGrp="1"/>
          </p:cNvSpPr>
          <p:nvPr>
            <p:ph type="sldNum" sz="quarter" idx="12"/>
          </p:nvPr>
        </p:nvSpPr>
        <p:spPr/>
        <p:txBody>
          <a:bodyPr/>
          <a:lstStyle/>
          <a:p>
            <a:fld id="{D81F57F4-5E4E-4A1C-9C03-EB8501EDA177}" type="slidenum">
              <a:rPr lang="nl-NL" smtClean="0"/>
              <a:t>‹nr.›</a:t>
            </a:fld>
            <a:endParaRPr lang="nl-NL"/>
          </a:p>
        </p:txBody>
      </p:sp>
    </p:spTree>
    <p:extLst>
      <p:ext uri="{BB962C8B-B14F-4D97-AF65-F5344CB8AC3E}">
        <p14:creationId xmlns:p14="http://schemas.microsoft.com/office/powerpoint/2010/main" val="15437734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12CFFE-2BEE-4AC6-8EE2-2C11275F468C}"/>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3F000DFC-CBE1-488A-A78D-E3834A214598}"/>
              </a:ext>
            </a:extLst>
          </p:cNvPr>
          <p:cNvSpPr>
            <a:spLocks noGrp="1"/>
          </p:cNvSpPr>
          <p:nvPr>
            <p:ph type="dt" sz="half" idx="10"/>
          </p:nvPr>
        </p:nvSpPr>
        <p:spPr/>
        <p:txBody>
          <a:bodyPr/>
          <a:lstStyle/>
          <a:p>
            <a:fld id="{58DCC8B1-CBA8-4348-9B38-DCE2A97ABC4F}" type="datetimeFigureOut">
              <a:rPr lang="nl-NL" smtClean="0"/>
              <a:t>24-5-2022</a:t>
            </a:fld>
            <a:endParaRPr lang="nl-NL"/>
          </a:p>
        </p:txBody>
      </p:sp>
      <p:sp>
        <p:nvSpPr>
          <p:cNvPr id="4" name="Tijdelijke aanduiding voor voettekst 3">
            <a:extLst>
              <a:ext uri="{FF2B5EF4-FFF2-40B4-BE49-F238E27FC236}">
                <a16:creationId xmlns:a16="http://schemas.microsoft.com/office/drawing/2014/main" id="{8F511DE1-D741-4338-A8F3-2A606FEA2354}"/>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170EA00B-E98D-46F0-A5F2-0C71279CEECD}"/>
              </a:ext>
            </a:extLst>
          </p:cNvPr>
          <p:cNvSpPr>
            <a:spLocks noGrp="1"/>
          </p:cNvSpPr>
          <p:nvPr>
            <p:ph type="sldNum" sz="quarter" idx="12"/>
          </p:nvPr>
        </p:nvSpPr>
        <p:spPr/>
        <p:txBody>
          <a:bodyPr/>
          <a:lstStyle/>
          <a:p>
            <a:fld id="{D81F57F4-5E4E-4A1C-9C03-EB8501EDA177}" type="slidenum">
              <a:rPr lang="nl-NL" smtClean="0"/>
              <a:t>‹nr.›</a:t>
            </a:fld>
            <a:endParaRPr lang="nl-NL"/>
          </a:p>
        </p:txBody>
      </p:sp>
    </p:spTree>
    <p:extLst>
      <p:ext uri="{BB962C8B-B14F-4D97-AF65-F5344CB8AC3E}">
        <p14:creationId xmlns:p14="http://schemas.microsoft.com/office/powerpoint/2010/main" val="547986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CAA41A11-C05D-4587-8453-28A80E3361A7}"/>
              </a:ext>
            </a:extLst>
          </p:cNvPr>
          <p:cNvSpPr>
            <a:spLocks noGrp="1"/>
          </p:cNvSpPr>
          <p:nvPr>
            <p:ph type="dt" sz="half" idx="10"/>
          </p:nvPr>
        </p:nvSpPr>
        <p:spPr/>
        <p:txBody>
          <a:bodyPr/>
          <a:lstStyle/>
          <a:p>
            <a:fld id="{58DCC8B1-CBA8-4348-9B38-DCE2A97ABC4F}" type="datetimeFigureOut">
              <a:rPr lang="nl-NL" smtClean="0"/>
              <a:t>24-5-2022</a:t>
            </a:fld>
            <a:endParaRPr lang="nl-NL"/>
          </a:p>
        </p:txBody>
      </p:sp>
      <p:sp>
        <p:nvSpPr>
          <p:cNvPr id="3" name="Tijdelijke aanduiding voor voettekst 2">
            <a:extLst>
              <a:ext uri="{FF2B5EF4-FFF2-40B4-BE49-F238E27FC236}">
                <a16:creationId xmlns:a16="http://schemas.microsoft.com/office/drawing/2014/main" id="{1D309C7A-5222-4BE0-93E2-FC2184A676B5}"/>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DA277904-55E5-4140-B381-E7B79DE080D4}"/>
              </a:ext>
            </a:extLst>
          </p:cNvPr>
          <p:cNvSpPr>
            <a:spLocks noGrp="1"/>
          </p:cNvSpPr>
          <p:nvPr>
            <p:ph type="sldNum" sz="quarter" idx="12"/>
          </p:nvPr>
        </p:nvSpPr>
        <p:spPr/>
        <p:txBody>
          <a:bodyPr/>
          <a:lstStyle/>
          <a:p>
            <a:fld id="{D81F57F4-5E4E-4A1C-9C03-EB8501EDA177}" type="slidenum">
              <a:rPr lang="nl-NL" smtClean="0"/>
              <a:t>‹nr.›</a:t>
            </a:fld>
            <a:endParaRPr lang="nl-NL"/>
          </a:p>
        </p:txBody>
      </p:sp>
    </p:spTree>
    <p:extLst>
      <p:ext uri="{BB962C8B-B14F-4D97-AF65-F5344CB8AC3E}">
        <p14:creationId xmlns:p14="http://schemas.microsoft.com/office/powerpoint/2010/main" val="2347455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A002BF-6A8C-4066-8E17-3CA31450CEF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C6E6B0AD-2717-4063-BBCB-F47FD3500A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A30D379D-A49B-4216-830B-FDBF68931C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3382EFD4-842E-4402-AFDE-9BE9AD021C7D}"/>
              </a:ext>
            </a:extLst>
          </p:cNvPr>
          <p:cNvSpPr>
            <a:spLocks noGrp="1"/>
          </p:cNvSpPr>
          <p:nvPr>
            <p:ph type="dt" sz="half" idx="10"/>
          </p:nvPr>
        </p:nvSpPr>
        <p:spPr/>
        <p:txBody>
          <a:bodyPr/>
          <a:lstStyle/>
          <a:p>
            <a:fld id="{EC72225B-7535-44A3-ABE5-E91FC3F43D0B}" type="datetimeFigureOut">
              <a:rPr lang="nl-NL" smtClean="0"/>
              <a:t>24-5-2022</a:t>
            </a:fld>
            <a:endParaRPr lang="nl-NL"/>
          </a:p>
        </p:txBody>
      </p:sp>
      <p:sp>
        <p:nvSpPr>
          <p:cNvPr id="6" name="Tijdelijke aanduiding voor voettekst 5">
            <a:extLst>
              <a:ext uri="{FF2B5EF4-FFF2-40B4-BE49-F238E27FC236}">
                <a16:creationId xmlns:a16="http://schemas.microsoft.com/office/drawing/2014/main" id="{2474A1C7-990E-4930-AB08-0902FBAF99B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22106BF-1EB1-4181-A595-235EE0996B58}"/>
              </a:ext>
            </a:extLst>
          </p:cNvPr>
          <p:cNvSpPr>
            <a:spLocks noGrp="1"/>
          </p:cNvSpPr>
          <p:nvPr>
            <p:ph type="sldNum" sz="quarter" idx="12"/>
          </p:nvPr>
        </p:nvSpPr>
        <p:spPr/>
        <p:txBody>
          <a:bodyPr/>
          <a:lstStyle/>
          <a:p>
            <a:fld id="{F28CD6EA-E1EC-4F9B-BE84-C04F6B47AF68}" type="slidenum">
              <a:rPr lang="nl-NL" smtClean="0"/>
              <a:t>‹nr.›</a:t>
            </a:fld>
            <a:endParaRPr lang="nl-NL"/>
          </a:p>
        </p:txBody>
      </p:sp>
    </p:spTree>
    <p:extLst>
      <p:ext uri="{BB962C8B-B14F-4D97-AF65-F5344CB8AC3E}">
        <p14:creationId xmlns:p14="http://schemas.microsoft.com/office/powerpoint/2010/main" val="6190515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EC7398-A704-4D85-A342-E22F12CA450B}"/>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4E6393A8-BFF8-4BC5-AF94-4C2B7A772C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D2743F82-8644-4D41-9677-53B9B6B4471E}"/>
              </a:ext>
            </a:extLst>
          </p:cNvPr>
          <p:cNvSpPr>
            <a:spLocks noGrp="1"/>
          </p:cNvSpPr>
          <p:nvPr>
            <p:ph type="dt" sz="half" idx="10"/>
          </p:nvPr>
        </p:nvSpPr>
        <p:spPr/>
        <p:txBody>
          <a:bodyPr/>
          <a:lstStyle/>
          <a:p>
            <a:fld id="{58DCC8B1-CBA8-4348-9B38-DCE2A97ABC4F}" type="datetimeFigureOut">
              <a:rPr lang="nl-NL" smtClean="0"/>
              <a:t>24-5-2022</a:t>
            </a:fld>
            <a:endParaRPr lang="nl-NL"/>
          </a:p>
        </p:txBody>
      </p:sp>
      <p:sp>
        <p:nvSpPr>
          <p:cNvPr id="5" name="Tijdelijke aanduiding voor voettekst 4">
            <a:extLst>
              <a:ext uri="{FF2B5EF4-FFF2-40B4-BE49-F238E27FC236}">
                <a16:creationId xmlns:a16="http://schemas.microsoft.com/office/drawing/2014/main" id="{AD651250-1D82-4BF0-A493-0E594F79C4C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61FCEFC-2545-4035-9453-986E0ED473E3}"/>
              </a:ext>
            </a:extLst>
          </p:cNvPr>
          <p:cNvSpPr>
            <a:spLocks noGrp="1"/>
          </p:cNvSpPr>
          <p:nvPr>
            <p:ph type="sldNum" sz="quarter" idx="12"/>
          </p:nvPr>
        </p:nvSpPr>
        <p:spPr/>
        <p:txBody>
          <a:bodyPr/>
          <a:lstStyle/>
          <a:p>
            <a:fld id="{D81F57F4-5E4E-4A1C-9C03-EB8501EDA177}" type="slidenum">
              <a:rPr lang="nl-NL" smtClean="0"/>
              <a:t>‹nr.›</a:t>
            </a:fld>
            <a:endParaRPr lang="nl-NL"/>
          </a:p>
        </p:txBody>
      </p:sp>
    </p:spTree>
    <p:extLst>
      <p:ext uri="{BB962C8B-B14F-4D97-AF65-F5344CB8AC3E}">
        <p14:creationId xmlns:p14="http://schemas.microsoft.com/office/powerpoint/2010/main" val="3934484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BE744D-F941-091B-4CF6-79F190714F5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11F0F9CB-6B6F-1525-49BB-63C31331BC79}"/>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BC999CE-F642-3BE8-9A6E-932E9F3BC632}"/>
              </a:ext>
            </a:extLst>
          </p:cNvPr>
          <p:cNvSpPr>
            <a:spLocks noGrp="1"/>
          </p:cNvSpPr>
          <p:nvPr>
            <p:ph type="dt" sz="half" idx="10"/>
          </p:nvPr>
        </p:nvSpPr>
        <p:spPr/>
        <p:txBody>
          <a:bodyPr/>
          <a:lstStyle/>
          <a:p>
            <a:fld id="{ABCD2F20-9268-4BF2-A90A-D29BF04EB08A}" type="datetimeFigureOut">
              <a:rPr lang="nl-NL" smtClean="0"/>
              <a:t>24-5-2022</a:t>
            </a:fld>
            <a:endParaRPr lang="nl-NL"/>
          </a:p>
        </p:txBody>
      </p:sp>
      <p:sp>
        <p:nvSpPr>
          <p:cNvPr id="5" name="Tijdelijke aanduiding voor voettekst 4">
            <a:extLst>
              <a:ext uri="{FF2B5EF4-FFF2-40B4-BE49-F238E27FC236}">
                <a16:creationId xmlns:a16="http://schemas.microsoft.com/office/drawing/2014/main" id="{AE0016FB-87FA-6B6A-B674-3EF1D912A33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B0BA77F-ADF2-542C-C3E8-062789D2EFFB}"/>
              </a:ext>
            </a:extLst>
          </p:cNvPr>
          <p:cNvSpPr>
            <a:spLocks noGrp="1"/>
          </p:cNvSpPr>
          <p:nvPr>
            <p:ph type="sldNum" sz="quarter" idx="12"/>
          </p:nvPr>
        </p:nvSpPr>
        <p:spPr/>
        <p:txBody>
          <a:bodyPr/>
          <a:lstStyle/>
          <a:p>
            <a:fld id="{5388B7C4-E940-4146-A58C-D223346BE8D7}" type="slidenum">
              <a:rPr lang="nl-NL" smtClean="0"/>
              <a:t>‹nr.›</a:t>
            </a:fld>
            <a:endParaRPr lang="nl-NL"/>
          </a:p>
        </p:txBody>
      </p:sp>
    </p:spTree>
    <p:extLst>
      <p:ext uri="{BB962C8B-B14F-4D97-AF65-F5344CB8AC3E}">
        <p14:creationId xmlns:p14="http://schemas.microsoft.com/office/powerpoint/2010/main" val="1935200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80B08F-A350-6767-8401-902521362D08}"/>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731CA8E0-10EE-7277-8D3F-B5051719923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5A0E853B-3CD0-2B26-E9EE-4B124F49A023}"/>
              </a:ext>
            </a:extLst>
          </p:cNvPr>
          <p:cNvSpPr>
            <a:spLocks noGrp="1"/>
          </p:cNvSpPr>
          <p:nvPr>
            <p:ph type="dt" sz="half" idx="10"/>
          </p:nvPr>
        </p:nvSpPr>
        <p:spPr/>
        <p:txBody>
          <a:bodyPr/>
          <a:lstStyle/>
          <a:p>
            <a:fld id="{ABCD2F20-9268-4BF2-A90A-D29BF04EB08A}" type="datetimeFigureOut">
              <a:rPr lang="nl-NL" smtClean="0"/>
              <a:t>24-5-2022</a:t>
            </a:fld>
            <a:endParaRPr lang="nl-NL"/>
          </a:p>
        </p:txBody>
      </p:sp>
      <p:sp>
        <p:nvSpPr>
          <p:cNvPr id="5" name="Tijdelijke aanduiding voor voettekst 4">
            <a:extLst>
              <a:ext uri="{FF2B5EF4-FFF2-40B4-BE49-F238E27FC236}">
                <a16:creationId xmlns:a16="http://schemas.microsoft.com/office/drawing/2014/main" id="{0903C6D1-1B9C-85F4-7B60-0051E7F4A91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ABA4229-3910-750A-2DC1-4FAC047432A3}"/>
              </a:ext>
            </a:extLst>
          </p:cNvPr>
          <p:cNvSpPr>
            <a:spLocks noGrp="1"/>
          </p:cNvSpPr>
          <p:nvPr>
            <p:ph type="sldNum" sz="quarter" idx="12"/>
          </p:nvPr>
        </p:nvSpPr>
        <p:spPr/>
        <p:txBody>
          <a:bodyPr/>
          <a:lstStyle/>
          <a:p>
            <a:fld id="{5388B7C4-E940-4146-A58C-D223346BE8D7}" type="slidenum">
              <a:rPr lang="nl-NL" smtClean="0"/>
              <a:t>‹nr.›</a:t>
            </a:fld>
            <a:endParaRPr lang="nl-NL"/>
          </a:p>
        </p:txBody>
      </p:sp>
    </p:spTree>
    <p:extLst>
      <p:ext uri="{BB962C8B-B14F-4D97-AF65-F5344CB8AC3E}">
        <p14:creationId xmlns:p14="http://schemas.microsoft.com/office/powerpoint/2010/main" val="1146186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3759F5-0F97-5C2C-01AB-F22EEF2FEEAF}"/>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22A34A38-5AB6-79EA-6A82-9CF3B96C468E}"/>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7578F4D9-5D60-EC24-D734-FC001B25D7F3}"/>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EBE4E03F-4857-4D5A-68FE-620610AD9B1B}"/>
              </a:ext>
            </a:extLst>
          </p:cNvPr>
          <p:cNvSpPr>
            <a:spLocks noGrp="1"/>
          </p:cNvSpPr>
          <p:nvPr>
            <p:ph type="dt" sz="half" idx="10"/>
          </p:nvPr>
        </p:nvSpPr>
        <p:spPr/>
        <p:txBody>
          <a:bodyPr/>
          <a:lstStyle/>
          <a:p>
            <a:fld id="{ABCD2F20-9268-4BF2-A90A-D29BF04EB08A}" type="datetimeFigureOut">
              <a:rPr lang="nl-NL" smtClean="0"/>
              <a:t>24-5-2022</a:t>
            </a:fld>
            <a:endParaRPr lang="nl-NL"/>
          </a:p>
        </p:txBody>
      </p:sp>
      <p:sp>
        <p:nvSpPr>
          <p:cNvPr id="6" name="Tijdelijke aanduiding voor voettekst 5">
            <a:extLst>
              <a:ext uri="{FF2B5EF4-FFF2-40B4-BE49-F238E27FC236}">
                <a16:creationId xmlns:a16="http://schemas.microsoft.com/office/drawing/2014/main" id="{26BDFD18-3723-442D-A456-9F20D2CC8DD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EAE5429-85F3-A7BE-361D-89CEEF3DA93B}"/>
              </a:ext>
            </a:extLst>
          </p:cNvPr>
          <p:cNvSpPr>
            <a:spLocks noGrp="1"/>
          </p:cNvSpPr>
          <p:nvPr>
            <p:ph type="sldNum" sz="quarter" idx="12"/>
          </p:nvPr>
        </p:nvSpPr>
        <p:spPr/>
        <p:txBody>
          <a:bodyPr/>
          <a:lstStyle/>
          <a:p>
            <a:fld id="{5388B7C4-E940-4146-A58C-D223346BE8D7}" type="slidenum">
              <a:rPr lang="nl-NL" smtClean="0"/>
              <a:t>‹nr.›</a:t>
            </a:fld>
            <a:endParaRPr lang="nl-NL"/>
          </a:p>
        </p:txBody>
      </p:sp>
    </p:spTree>
    <p:extLst>
      <p:ext uri="{BB962C8B-B14F-4D97-AF65-F5344CB8AC3E}">
        <p14:creationId xmlns:p14="http://schemas.microsoft.com/office/powerpoint/2010/main" val="1432885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1E0AC5-9C5E-8DA1-C254-AFBC7C64A1DA}"/>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5698EFAC-BCA3-70FE-89E0-C74083CD76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85214D5A-CDA8-5072-9955-F3E4C56B84EF}"/>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9036FDAF-5ACD-7E3C-1BAE-066EEE9BE3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BE4DBE7E-134F-B060-FA01-DACB1BBADA6B}"/>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9DD3C44A-37C0-1376-8673-E35619D500AD}"/>
              </a:ext>
            </a:extLst>
          </p:cNvPr>
          <p:cNvSpPr>
            <a:spLocks noGrp="1"/>
          </p:cNvSpPr>
          <p:nvPr>
            <p:ph type="dt" sz="half" idx="10"/>
          </p:nvPr>
        </p:nvSpPr>
        <p:spPr/>
        <p:txBody>
          <a:bodyPr/>
          <a:lstStyle/>
          <a:p>
            <a:fld id="{ABCD2F20-9268-4BF2-A90A-D29BF04EB08A}" type="datetimeFigureOut">
              <a:rPr lang="nl-NL" smtClean="0"/>
              <a:t>24-5-2022</a:t>
            </a:fld>
            <a:endParaRPr lang="nl-NL"/>
          </a:p>
        </p:txBody>
      </p:sp>
      <p:sp>
        <p:nvSpPr>
          <p:cNvPr id="8" name="Tijdelijke aanduiding voor voettekst 7">
            <a:extLst>
              <a:ext uri="{FF2B5EF4-FFF2-40B4-BE49-F238E27FC236}">
                <a16:creationId xmlns:a16="http://schemas.microsoft.com/office/drawing/2014/main" id="{D4BAE64C-2B4D-B349-B107-6300693EC6AF}"/>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ABDA8DC7-B271-B3C6-7A5A-764E4CDB5B85}"/>
              </a:ext>
            </a:extLst>
          </p:cNvPr>
          <p:cNvSpPr>
            <a:spLocks noGrp="1"/>
          </p:cNvSpPr>
          <p:nvPr>
            <p:ph type="sldNum" sz="quarter" idx="12"/>
          </p:nvPr>
        </p:nvSpPr>
        <p:spPr/>
        <p:txBody>
          <a:bodyPr/>
          <a:lstStyle/>
          <a:p>
            <a:fld id="{5388B7C4-E940-4146-A58C-D223346BE8D7}" type="slidenum">
              <a:rPr lang="nl-NL" smtClean="0"/>
              <a:t>‹nr.›</a:t>
            </a:fld>
            <a:endParaRPr lang="nl-NL"/>
          </a:p>
        </p:txBody>
      </p:sp>
    </p:spTree>
    <p:extLst>
      <p:ext uri="{BB962C8B-B14F-4D97-AF65-F5344CB8AC3E}">
        <p14:creationId xmlns:p14="http://schemas.microsoft.com/office/powerpoint/2010/main" val="2853778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8A538B-207B-176E-1404-AB4D4B03E4F0}"/>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6230C49E-2716-65E2-70EF-5372E93BF26E}"/>
              </a:ext>
            </a:extLst>
          </p:cNvPr>
          <p:cNvSpPr>
            <a:spLocks noGrp="1"/>
          </p:cNvSpPr>
          <p:nvPr>
            <p:ph type="dt" sz="half" idx="10"/>
          </p:nvPr>
        </p:nvSpPr>
        <p:spPr/>
        <p:txBody>
          <a:bodyPr/>
          <a:lstStyle/>
          <a:p>
            <a:fld id="{ABCD2F20-9268-4BF2-A90A-D29BF04EB08A}" type="datetimeFigureOut">
              <a:rPr lang="nl-NL" smtClean="0"/>
              <a:t>24-5-2022</a:t>
            </a:fld>
            <a:endParaRPr lang="nl-NL"/>
          </a:p>
        </p:txBody>
      </p:sp>
      <p:sp>
        <p:nvSpPr>
          <p:cNvPr id="4" name="Tijdelijke aanduiding voor voettekst 3">
            <a:extLst>
              <a:ext uri="{FF2B5EF4-FFF2-40B4-BE49-F238E27FC236}">
                <a16:creationId xmlns:a16="http://schemas.microsoft.com/office/drawing/2014/main" id="{BCDEAF64-E0CC-9488-9150-D5558A81A561}"/>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062D42F7-79B6-E4EF-0EF2-1702D77BEDCE}"/>
              </a:ext>
            </a:extLst>
          </p:cNvPr>
          <p:cNvSpPr>
            <a:spLocks noGrp="1"/>
          </p:cNvSpPr>
          <p:nvPr>
            <p:ph type="sldNum" sz="quarter" idx="12"/>
          </p:nvPr>
        </p:nvSpPr>
        <p:spPr/>
        <p:txBody>
          <a:bodyPr/>
          <a:lstStyle/>
          <a:p>
            <a:fld id="{5388B7C4-E940-4146-A58C-D223346BE8D7}" type="slidenum">
              <a:rPr lang="nl-NL" smtClean="0"/>
              <a:t>‹nr.›</a:t>
            </a:fld>
            <a:endParaRPr lang="nl-NL"/>
          </a:p>
        </p:txBody>
      </p:sp>
    </p:spTree>
    <p:extLst>
      <p:ext uri="{BB962C8B-B14F-4D97-AF65-F5344CB8AC3E}">
        <p14:creationId xmlns:p14="http://schemas.microsoft.com/office/powerpoint/2010/main" val="3311748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C7980475-621B-454A-72D8-B8F79B6E21CA}"/>
              </a:ext>
            </a:extLst>
          </p:cNvPr>
          <p:cNvSpPr>
            <a:spLocks noGrp="1"/>
          </p:cNvSpPr>
          <p:nvPr>
            <p:ph type="dt" sz="half" idx="10"/>
          </p:nvPr>
        </p:nvSpPr>
        <p:spPr/>
        <p:txBody>
          <a:bodyPr/>
          <a:lstStyle/>
          <a:p>
            <a:fld id="{ABCD2F20-9268-4BF2-A90A-D29BF04EB08A}" type="datetimeFigureOut">
              <a:rPr lang="nl-NL" smtClean="0"/>
              <a:t>24-5-2022</a:t>
            </a:fld>
            <a:endParaRPr lang="nl-NL"/>
          </a:p>
        </p:txBody>
      </p:sp>
      <p:sp>
        <p:nvSpPr>
          <p:cNvPr id="3" name="Tijdelijke aanduiding voor voettekst 2">
            <a:extLst>
              <a:ext uri="{FF2B5EF4-FFF2-40B4-BE49-F238E27FC236}">
                <a16:creationId xmlns:a16="http://schemas.microsoft.com/office/drawing/2014/main" id="{11DCFE81-BDA0-B246-D145-765086D729BD}"/>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32A09DF4-53EC-77D9-DFEE-FDF6CBE3A422}"/>
              </a:ext>
            </a:extLst>
          </p:cNvPr>
          <p:cNvSpPr>
            <a:spLocks noGrp="1"/>
          </p:cNvSpPr>
          <p:nvPr>
            <p:ph type="sldNum" sz="quarter" idx="12"/>
          </p:nvPr>
        </p:nvSpPr>
        <p:spPr/>
        <p:txBody>
          <a:bodyPr/>
          <a:lstStyle/>
          <a:p>
            <a:fld id="{5388B7C4-E940-4146-A58C-D223346BE8D7}" type="slidenum">
              <a:rPr lang="nl-NL" smtClean="0"/>
              <a:t>‹nr.›</a:t>
            </a:fld>
            <a:endParaRPr lang="nl-NL"/>
          </a:p>
        </p:txBody>
      </p:sp>
    </p:spTree>
    <p:extLst>
      <p:ext uri="{BB962C8B-B14F-4D97-AF65-F5344CB8AC3E}">
        <p14:creationId xmlns:p14="http://schemas.microsoft.com/office/powerpoint/2010/main" val="42916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7C4FF1-3AF0-2C51-131B-670A7FB8F017}"/>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48D5D957-BFCC-B904-A814-8D1AB7441C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EF6ABEE3-7EFE-2525-FEC1-007F510FEE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6D9C4BC7-A2A7-35D6-4331-C8D170D7B7A3}"/>
              </a:ext>
            </a:extLst>
          </p:cNvPr>
          <p:cNvSpPr>
            <a:spLocks noGrp="1"/>
          </p:cNvSpPr>
          <p:nvPr>
            <p:ph type="dt" sz="half" idx="10"/>
          </p:nvPr>
        </p:nvSpPr>
        <p:spPr/>
        <p:txBody>
          <a:bodyPr/>
          <a:lstStyle/>
          <a:p>
            <a:fld id="{ABCD2F20-9268-4BF2-A90A-D29BF04EB08A}" type="datetimeFigureOut">
              <a:rPr lang="nl-NL" smtClean="0"/>
              <a:t>24-5-2022</a:t>
            </a:fld>
            <a:endParaRPr lang="nl-NL"/>
          </a:p>
        </p:txBody>
      </p:sp>
      <p:sp>
        <p:nvSpPr>
          <p:cNvPr id="6" name="Tijdelijke aanduiding voor voettekst 5">
            <a:extLst>
              <a:ext uri="{FF2B5EF4-FFF2-40B4-BE49-F238E27FC236}">
                <a16:creationId xmlns:a16="http://schemas.microsoft.com/office/drawing/2014/main" id="{EFD7DC4F-67F4-858B-3780-A3257447377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D1799A3-94BB-C102-A0F1-22A4249CF188}"/>
              </a:ext>
            </a:extLst>
          </p:cNvPr>
          <p:cNvSpPr>
            <a:spLocks noGrp="1"/>
          </p:cNvSpPr>
          <p:nvPr>
            <p:ph type="sldNum" sz="quarter" idx="12"/>
          </p:nvPr>
        </p:nvSpPr>
        <p:spPr/>
        <p:txBody>
          <a:bodyPr/>
          <a:lstStyle/>
          <a:p>
            <a:fld id="{5388B7C4-E940-4146-A58C-D223346BE8D7}" type="slidenum">
              <a:rPr lang="nl-NL" smtClean="0"/>
              <a:t>‹nr.›</a:t>
            </a:fld>
            <a:endParaRPr lang="nl-NL"/>
          </a:p>
        </p:txBody>
      </p:sp>
    </p:spTree>
    <p:extLst>
      <p:ext uri="{BB962C8B-B14F-4D97-AF65-F5344CB8AC3E}">
        <p14:creationId xmlns:p14="http://schemas.microsoft.com/office/powerpoint/2010/main" val="1829347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4D41D2-E46E-8532-E219-FABBD8AEA43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749B23E4-2F5B-6891-37A2-072B2B5A44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9E9A7E28-CB3F-81EC-655C-0CE01A88CB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40F12A0E-6C57-5047-1773-286D0947DE49}"/>
              </a:ext>
            </a:extLst>
          </p:cNvPr>
          <p:cNvSpPr>
            <a:spLocks noGrp="1"/>
          </p:cNvSpPr>
          <p:nvPr>
            <p:ph type="dt" sz="half" idx="10"/>
          </p:nvPr>
        </p:nvSpPr>
        <p:spPr/>
        <p:txBody>
          <a:bodyPr/>
          <a:lstStyle/>
          <a:p>
            <a:fld id="{ABCD2F20-9268-4BF2-A90A-D29BF04EB08A}" type="datetimeFigureOut">
              <a:rPr lang="nl-NL" smtClean="0"/>
              <a:t>24-5-2022</a:t>
            </a:fld>
            <a:endParaRPr lang="nl-NL"/>
          </a:p>
        </p:txBody>
      </p:sp>
      <p:sp>
        <p:nvSpPr>
          <p:cNvPr id="6" name="Tijdelijke aanduiding voor voettekst 5">
            <a:extLst>
              <a:ext uri="{FF2B5EF4-FFF2-40B4-BE49-F238E27FC236}">
                <a16:creationId xmlns:a16="http://schemas.microsoft.com/office/drawing/2014/main" id="{040AF15D-0A64-E8D7-D326-DCE8FEF0DFF9}"/>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EBACC7A-5FFA-A7A8-D7D3-3807112F02AF}"/>
              </a:ext>
            </a:extLst>
          </p:cNvPr>
          <p:cNvSpPr>
            <a:spLocks noGrp="1"/>
          </p:cNvSpPr>
          <p:nvPr>
            <p:ph type="sldNum" sz="quarter" idx="12"/>
          </p:nvPr>
        </p:nvSpPr>
        <p:spPr/>
        <p:txBody>
          <a:bodyPr/>
          <a:lstStyle/>
          <a:p>
            <a:fld id="{5388B7C4-E940-4146-A58C-D223346BE8D7}" type="slidenum">
              <a:rPr lang="nl-NL" smtClean="0"/>
              <a:t>‹nr.›</a:t>
            </a:fld>
            <a:endParaRPr lang="nl-NL"/>
          </a:p>
        </p:txBody>
      </p:sp>
    </p:spTree>
    <p:extLst>
      <p:ext uri="{BB962C8B-B14F-4D97-AF65-F5344CB8AC3E}">
        <p14:creationId xmlns:p14="http://schemas.microsoft.com/office/powerpoint/2010/main" val="70640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3.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C9BF310C-2B91-E02E-D8D6-9D8B126B19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0FCB3564-B07B-D815-5E13-73D6365AC9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075752E-749F-4E1C-EB75-6572969321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CD2F20-9268-4BF2-A90A-D29BF04EB08A}" type="datetimeFigureOut">
              <a:rPr lang="nl-NL" smtClean="0"/>
              <a:t>24-5-2022</a:t>
            </a:fld>
            <a:endParaRPr lang="nl-NL"/>
          </a:p>
        </p:txBody>
      </p:sp>
      <p:sp>
        <p:nvSpPr>
          <p:cNvPr id="5" name="Tijdelijke aanduiding voor voettekst 4">
            <a:extLst>
              <a:ext uri="{FF2B5EF4-FFF2-40B4-BE49-F238E27FC236}">
                <a16:creationId xmlns:a16="http://schemas.microsoft.com/office/drawing/2014/main" id="{615502C2-F0F5-5EC2-91E8-CC33EF530E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0EA4279-48B0-4254-CC45-06A4F3688D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88B7C4-E940-4146-A58C-D223346BE8D7}" type="slidenum">
              <a:rPr lang="nl-NL" smtClean="0"/>
              <a:t>‹nr.›</a:t>
            </a:fld>
            <a:endParaRPr lang="nl-NL"/>
          </a:p>
        </p:txBody>
      </p:sp>
    </p:spTree>
    <p:extLst>
      <p:ext uri="{BB962C8B-B14F-4D97-AF65-F5344CB8AC3E}">
        <p14:creationId xmlns:p14="http://schemas.microsoft.com/office/powerpoint/2010/main" val="3958306315"/>
      </p:ext>
    </p:extLst>
  </p:cSld>
  <p:clrMap bg1="lt1" tx1="dk1" bg2="lt2" tx2="dk2" accent1="accent1" accent2="accent2" accent3="accent3" accent4="accent4" accent5="accent5" accent6="accent6" hlink="hlink" folHlink="folHlink"/>
  <p:sldLayoutIdLst>
    <p:sldLayoutId id="2147483667" r:id="rId1"/>
    <p:sldLayoutId id="2147483650" r:id="rId2"/>
    <p:sldLayoutId id="2147483674" r:id="rId3"/>
    <p:sldLayoutId id="2147483652" r:id="rId4"/>
    <p:sldLayoutId id="2147483653" r:id="rId5"/>
    <p:sldLayoutId id="2147483673" r:id="rId6"/>
    <p:sldLayoutId id="2147483671" r:id="rId7"/>
    <p:sldLayoutId id="2147483656" r:id="rId8"/>
    <p:sldLayoutId id="2147483670"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19AB271-F115-4FFC-AA82-C152364BF4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1E4159DA-9C67-4BF7-8920-9663BFB046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C5916C0-0F14-4FBA-AF5A-7575D69816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72225B-7535-44A3-ABE5-E91FC3F43D0B}" type="datetimeFigureOut">
              <a:rPr lang="nl-NL" smtClean="0"/>
              <a:t>24-5-2022</a:t>
            </a:fld>
            <a:endParaRPr lang="nl-NL"/>
          </a:p>
        </p:txBody>
      </p:sp>
      <p:sp>
        <p:nvSpPr>
          <p:cNvPr id="5" name="Tijdelijke aanduiding voor voettekst 4">
            <a:extLst>
              <a:ext uri="{FF2B5EF4-FFF2-40B4-BE49-F238E27FC236}">
                <a16:creationId xmlns:a16="http://schemas.microsoft.com/office/drawing/2014/main" id="{F6D69080-EBBF-41C3-8F94-FA2705B3C9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7740FD34-E36F-4407-B232-81ABB352FA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8CD6EA-E1EC-4F9B-BE84-C04F6B47AF68}" type="slidenum">
              <a:rPr lang="nl-NL" smtClean="0"/>
              <a:t>‹nr.›</a:t>
            </a:fld>
            <a:endParaRPr lang="nl-NL"/>
          </a:p>
        </p:txBody>
      </p:sp>
    </p:spTree>
    <p:extLst>
      <p:ext uri="{BB962C8B-B14F-4D97-AF65-F5344CB8AC3E}">
        <p14:creationId xmlns:p14="http://schemas.microsoft.com/office/powerpoint/2010/main" val="3352580220"/>
      </p:ext>
    </p:extLst>
  </p:cSld>
  <p:clrMap bg1="lt1" tx1="dk1" bg2="lt2" tx2="dk2" accent1="accent1" accent2="accent2" accent3="accent3" accent4="accent4" accent5="accent5" accent6="accent6" hlink="hlink" folHlink="folHlink"/>
  <p:sldLayoutIdLst>
    <p:sldLayoutId id="2147483657" r:id="rId1"/>
    <p:sldLayoutId id="2147483665" r:id="rId2"/>
    <p:sldLayoutId id="2147483664"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C9F079C-F88C-4B70-B17D-B8AFD43A4C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54D99D56-5E01-4738-9F12-5F5F70A466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DC4D58-70E1-4D96-9D98-AE82CE651D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DCC8B1-CBA8-4348-9B38-DCE2A97ABC4F}" type="datetimeFigureOut">
              <a:rPr lang="nl-NL" smtClean="0"/>
              <a:t>24-5-2022</a:t>
            </a:fld>
            <a:endParaRPr lang="nl-NL"/>
          </a:p>
        </p:txBody>
      </p:sp>
      <p:sp>
        <p:nvSpPr>
          <p:cNvPr id="5" name="Tijdelijke aanduiding voor voettekst 4">
            <a:extLst>
              <a:ext uri="{FF2B5EF4-FFF2-40B4-BE49-F238E27FC236}">
                <a16:creationId xmlns:a16="http://schemas.microsoft.com/office/drawing/2014/main" id="{FD06193D-BC54-4BA8-BA3E-F38F2AD694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4515E2B3-6EED-4341-85BF-75AA865008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1F57F4-5E4E-4A1C-9C03-EB8501EDA177}" type="slidenum">
              <a:rPr lang="nl-NL" smtClean="0"/>
              <a:t>‹nr.›</a:t>
            </a:fld>
            <a:endParaRPr lang="nl-NL"/>
          </a:p>
        </p:txBody>
      </p:sp>
    </p:spTree>
    <p:extLst>
      <p:ext uri="{BB962C8B-B14F-4D97-AF65-F5344CB8AC3E}">
        <p14:creationId xmlns:p14="http://schemas.microsoft.com/office/powerpoint/2010/main" val="825490051"/>
      </p:ext>
    </p:extLst>
  </p:cSld>
  <p:clrMap bg1="lt1" tx1="dk1" bg2="lt2" tx2="dk2" accent1="accent1" accent2="accent2" accent3="accent3" accent4="accent4" accent5="accent5" accent6="accent6" hlink="hlink" folHlink="folHlink"/>
  <p:sldLayoutIdLst>
    <p:sldLayoutId id="2147483651" r:id="rId1"/>
    <p:sldLayoutId id="2147483654" r:id="rId2"/>
    <p:sldLayoutId id="2147483655" r:id="rId3"/>
    <p:sldLayoutId id="2147483669" r:id="rId4"/>
    <p:sldLayoutId id="214748364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2BD9F5-1C20-06F7-AB11-2F19F92FA6F7}"/>
              </a:ext>
            </a:extLst>
          </p:cNvPr>
          <p:cNvSpPr>
            <a:spLocks noGrp="1"/>
          </p:cNvSpPr>
          <p:nvPr>
            <p:ph type="ctrTitle"/>
          </p:nvPr>
        </p:nvSpPr>
        <p:spPr/>
        <p:txBody>
          <a:bodyPr/>
          <a:lstStyle/>
          <a:p>
            <a:r>
              <a:rPr lang="nl-NL" dirty="0"/>
              <a:t>Stad en wijk </a:t>
            </a:r>
          </a:p>
        </p:txBody>
      </p:sp>
      <p:sp>
        <p:nvSpPr>
          <p:cNvPr id="3" name="Ondertitel 2">
            <a:extLst>
              <a:ext uri="{FF2B5EF4-FFF2-40B4-BE49-F238E27FC236}">
                <a16:creationId xmlns:a16="http://schemas.microsoft.com/office/drawing/2014/main" id="{5F87074B-5D7E-4BB8-E1DE-0057285F0B61}"/>
              </a:ext>
            </a:extLst>
          </p:cNvPr>
          <p:cNvSpPr>
            <a:spLocks noGrp="1"/>
          </p:cNvSpPr>
          <p:nvPr>
            <p:ph type="subTitle" idx="1"/>
          </p:nvPr>
        </p:nvSpPr>
        <p:spPr/>
        <p:txBody>
          <a:bodyPr/>
          <a:lstStyle/>
          <a:p>
            <a:r>
              <a:rPr lang="nl-NL" dirty="0"/>
              <a:t>Les 2 van periode 4 in 2022, lj1</a:t>
            </a:r>
          </a:p>
        </p:txBody>
      </p:sp>
    </p:spTree>
    <p:extLst>
      <p:ext uri="{BB962C8B-B14F-4D97-AF65-F5344CB8AC3E}">
        <p14:creationId xmlns:p14="http://schemas.microsoft.com/office/powerpoint/2010/main" val="143327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74C5BF0-7128-4C4F-9DDD-3DC6DE624AAE}"/>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4600" kern="1200">
                <a:solidFill>
                  <a:schemeClr val="tx1"/>
                </a:solidFill>
                <a:latin typeface="+mj-lt"/>
                <a:ea typeface="+mj-ea"/>
                <a:cs typeface="+mj-cs"/>
              </a:rPr>
              <a:t>Aspecten van de ontwikkeling: </a:t>
            </a:r>
          </a:p>
        </p:txBody>
      </p:sp>
      <p:sp>
        <p:nvSpPr>
          <p:cNvPr id="137"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Ontwikkelingspsychologie - PDF Gratis download">
            <a:extLst>
              <a:ext uri="{FF2B5EF4-FFF2-40B4-BE49-F238E27FC236}">
                <a16:creationId xmlns:a16="http://schemas.microsoft.com/office/drawing/2014/main" id="{5AEF30E9-09CC-48A4-B98D-B9C3D046838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591"/>
          <a:stretch/>
        </p:blipFill>
        <p:spPr bwMode="auto">
          <a:xfrm>
            <a:off x="4654296" y="1247082"/>
            <a:ext cx="7214616" cy="4336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9291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Doelgroep analyse maken | Marktvalidatie">
            <a:extLst>
              <a:ext uri="{FF2B5EF4-FFF2-40B4-BE49-F238E27FC236}">
                <a16:creationId xmlns:a16="http://schemas.microsoft.com/office/drawing/2014/main" id="{A08E2BA9-0B21-D928-C63C-6FFED9504C8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8964"/>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8297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6906711-0AFB-47DD-A4B6-4E94B38B8C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A91F649-894C-41F6-A21D-3D1AC558E9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877832"/>
          </a:xfrm>
          <a:custGeom>
            <a:avLst/>
            <a:gdLst>
              <a:gd name="connsiteX0" fmla="*/ 6789701 w 12192000"/>
              <a:gd name="connsiteY0" fmla="*/ 2809623 h 2877832"/>
              <a:gd name="connsiteX1" fmla="*/ 6788702 w 12192000"/>
              <a:gd name="connsiteY1" fmla="*/ 2809701 h 2877832"/>
              <a:gd name="connsiteX2" fmla="*/ 6788476 w 12192000"/>
              <a:gd name="connsiteY2" fmla="*/ 2810235 h 2877832"/>
              <a:gd name="connsiteX3" fmla="*/ 0 w 12192000"/>
              <a:gd name="connsiteY3" fmla="*/ 0 h 2877832"/>
              <a:gd name="connsiteX4" fmla="*/ 12192000 w 12192000"/>
              <a:gd name="connsiteY4" fmla="*/ 0 h 2877832"/>
              <a:gd name="connsiteX5" fmla="*/ 12192000 w 12192000"/>
              <a:gd name="connsiteY5" fmla="*/ 1915388 h 2877832"/>
              <a:gd name="connsiteX6" fmla="*/ 12061096 w 12192000"/>
              <a:gd name="connsiteY6" fmla="*/ 1954428 h 2877832"/>
              <a:gd name="connsiteX7" fmla="*/ 11676800 w 12192000"/>
              <a:gd name="connsiteY7" fmla="*/ 2058003 h 2877832"/>
              <a:gd name="connsiteX8" fmla="*/ 10425355 w 12192000"/>
              <a:gd name="connsiteY8" fmla="*/ 2341542 h 2877832"/>
              <a:gd name="connsiteX9" fmla="*/ 9424022 w 12192000"/>
              <a:gd name="connsiteY9" fmla="*/ 2516704 h 2877832"/>
              <a:gd name="connsiteX10" fmla="*/ 8458419 w 12192000"/>
              <a:gd name="connsiteY10" fmla="*/ 2650405 h 2877832"/>
              <a:gd name="connsiteX11" fmla="*/ 7715970 w 12192000"/>
              <a:gd name="connsiteY11" fmla="*/ 2730352 h 2877832"/>
              <a:gd name="connsiteX12" fmla="*/ 6951716 w 12192000"/>
              <a:gd name="connsiteY12" fmla="*/ 2796132 h 2877832"/>
              <a:gd name="connsiteX13" fmla="*/ 6936303 w 12192000"/>
              <a:gd name="connsiteY13" fmla="*/ 2798203 h 2877832"/>
              <a:gd name="connsiteX14" fmla="*/ 6790448 w 12192000"/>
              <a:gd name="connsiteY14" fmla="*/ 2809564 h 2877832"/>
              <a:gd name="connsiteX15" fmla="*/ 6799941 w 12192000"/>
              <a:gd name="connsiteY15" fmla="*/ 2811384 h 2877832"/>
              <a:gd name="connsiteX16" fmla="*/ 6835432 w 12192000"/>
              <a:gd name="connsiteY16" fmla="*/ 2809677 h 2877832"/>
              <a:gd name="connsiteX17" fmla="*/ 6884003 w 12192000"/>
              <a:gd name="connsiteY17" fmla="*/ 2806699 h 2877832"/>
              <a:gd name="connsiteX18" fmla="*/ 7578771 w 12192000"/>
              <a:gd name="connsiteY18" fmla="*/ 2774172 h 2877832"/>
              <a:gd name="connsiteX19" fmla="*/ 8623845 w 12192000"/>
              <a:gd name="connsiteY19" fmla="*/ 2687275 h 2877832"/>
              <a:gd name="connsiteX20" fmla="*/ 9479970 w 12192000"/>
              <a:gd name="connsiteY20" fmla="*/ 2583369 h 2877832"/>
              <a:gd name="connsiteX21" fmla="*/ 10629308 w 12192000"/>
              <a:gd name="connsiteY21" fmla="*/ 2389212 h 2877832"/>
              <a:gd name="connsiteX22" fmla="*/ 11998498 w 12192000"/>
              <a:gd name="connsiteY22" fmla="*/ 2063218 h 2877832"/>
              <a:gd name="connsiteX23" fmla="*/ 12192000 w 12192000"/>
              <a:gd name="connsiteY23" fmla="*/ 2006219 h 2877832"/>
              <a:gd name="connsiteX24" fmla="*/ 12192000 w 12192000"/>
              <a:gd name="connsiteY24" fmla="*/ 2060956 h 2877832"/>
              <a:gd name="connsiteX25" fmla="*/ 11829257 w 12192000"/>
              <a:gd name="connsiteY25" fmla="*/ 2166255 h 2877832"/>
              <a:gd name="connsiteX26" fmla="*/ 10939183 w 12192000"/>
              <a:gd name="connsiteY26" fmla="*/ 2380770 h 2877832"/>
              <a:gd name="connsiteX27" fmla="*/ 9985530 w 12192000"/>
              <a:gd name="connsiteY27" fmla="*/ 2560775 h 2877832"/>
              <a:gd name="connsiteX28" fmla="*/ 9186882 w 12192000"/>
              <a:gd name="connsiteY28" fmla="*/ 2676722 h 2877832"/>
              <a:gd name="connsiteX29" fmla="*/ 8578198 w 12192000"/>
              <a:gd name="connsiteY29" fmla="*/ 2746241 h 2877832"/>
              <a:gd name="connsiteX30" fmla="*/ 7864358 w 12192000"/>
              <a:gd name="connsiteY30" fmla="*/ 2807692 h 2877832"/>
              <a:gd name="connsiteX31" fmla="*/ 6935502 w 12192000"/>
              <a:gd name="connsiteY31" fmla="*/ 2859086 h 2877832"/>
              <a:gd name="connsiteX32" fmla="*/ 6477750 w 12192000"/>
              <a:gd name="connsiteY32" fmla="*/ 2872989 h 2877832"/>
              <a:gd name="connsiteX33" fmla="*/ 6362294 w 12192000"/>
              <a:gd name="connsiteY33" fmla="*/ 2877832 h 2877832"/>
              <a:gd name="connsiteX34" fmla="*/ 6057129 w 12192000"/>
              <a:gd name="connsiteY34" fmla="*/ 2877832 h 2877832"/>
              <a:gd name="connsiteX35" fmla="*/ 5977784 w 12192000"/>
              <a:gd name="connsiteY35" fmla="*/ 2873238 h 2877832"/>
              <a:gd name="connsiteX36" fmla="*/ 5265087 w 12192000"/>
              <a:gd name="connsiteY36" fmla="*/ 2836989 h 2877832"/>
              <a:gd name="connsiteX37" fmla="*/ 4346277 w 12192000"/>
              <a:gd name="connsiteY37" fmla="*/ 2774919 h 2877832"/>
              <a:gd name="connsiteX38" fmla="*/ 3373045 w 12192000"/>
              <a:gd name="connsiteY38" fmla="*/ 2676350 h 2877832"/>
              <a:gd name="connsiteX39" fmla="*/ 2362173 w 12192000"/>
              <a:gd name="connsiteY39" fmla="*/ 2557423 h 2877832"/>
              <a:gd name="connsiteX40" fmla="*/ 1233178 w 12192000"/>
              <a:gd name="connsiteY40" fmla="*/ 2384247 h 2877832"/>
              <a:gd name="connsiteX41" fmla="*/ 68500 w 12192000"/>
              <a:gd name="connsiteY41" fmla="*/ 2144540 h 2877832"/>
              <a:gd name="connsiteX42" fmla="*/ 0 w 12192000"/>
              <a:gd name="connsiteY42" fmla="*/ 2127185 h 2877832"/>
              <a:gd name="connsiteX43" fmla="*/ 0 w 12192000"/>
              <a:gd name="connsiteY43" fmla="*/ 2070696 h 2877832"/>
              <a:gd name="connsiteX44" fmla="*/ 72441 w 12192000"/>
              <a:gd name="connsiteY44" fmla="*/ 2089473 h 2877832"/>
              <a:gd name="connsiteX45" fmla="*/ 600716 w 12192000"/>
              <a:gd name="connsiteY45" fmla="*/ 2207843 h 2877832"/>
              <a:gd name="connsiteX46" fmla="*/ 1769512 w 12192000"/>
              <a:gd name="connsiteY46" fmla="*/ 2418011 h 2877832"/>
              <a:gd name="connsiteX47" fmla="*/ 2613554 w 12192000"/>
              <a:gd name="connsiteY47" fmla="*/ 2534953 h 2877832"/>
              <a:gd name="connsiteX48" fmla="*/ 2581134 w 12192000"/>
              <a:gd name="connsiteY48" fmla="*/ 2525022 h 2877832"/>
              <a:gd name="connsiteX49" fmla="*/ 1112635 w 12192000"/>
              <a:gd name="connsiteY49" fmla="*/ 2192325 h 2877832"/>
              <a:gd name="connsiteX50" fmla="*/ 420412 w 12192000"/>
              <a:gd name="connsiteY50" fmla="*/ 1992892 h 2877832"/>
              <a:gd name="connsiteX51" fmla="*/ 0 w 12192000"/>
              <a:gd name="connsiteY51" fmla="*/ 1853975 h 287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877832">
                <a:moveTo>
                  <a:pt x="6789701" y="2809623"/>
                </a:moveTo>
                <a:lnTo>
                  <a:pt x="6788702" y="2809701"/>
                </a:lnTo>
                <a:lnTo>
                  <a:pt x="6788476" y="2810235"/>
                </a:lnTo>
                <a:close/>
                <a:moveTo>
                  <a:pt x="0" y="0"/>
                </a:moveTo>
                <a:lnTo>
                  <a:pt x="12192000" y="0"/>
                </a:lnTo>
                <a:lnTo>
                  <a:pt x="12192000" y="1915388"/>
                </a:lnTo>
                <a:lnTo>
                  <a:pt x="12061096" y="1954428"/>
                </a:lnTo>
                <a:cubicBezTo>
                  <a:pt x="11933500" y="1990642"/>
                  <a:pt x="11805390" y="2025171"/>
                  <a:pt x="11676800" y="2058003"/>
                </a:cubicBezTo>
                <a:cubicBezTo>
                  <a:pt x="11262789" y="2165510"/>
                  <a:pt x="10845343" y="2259112"/>
                  <a:pt x="10425355" y="2341542"/>
                </a:cubicBezTo>
                <a:cubicBezTo>
                  <a:pt x="10092810" y="2406753"/>
                  <a:pt x="9759033" y="2465150"/>
                  <a:pt x="9424022" y="2516704"/>
                </a:cubicBezTo>
                <a:cubicBezTo>
                  <a:pt x="9102997" y="2566361"/>
                  <a:pt x="8781133" y="2610928"/>
                  <a:pt x="8458419" y="2650405"/>
                </a:cubicBezTo>
                <a:cubicBezTo>
                  <a:pt x="8211360" y="2680571"/>
                  <a:pt x="7963792" y="2706144"/>
                  <a:pt x="7715970" y="2730352"/>
                </a:cubicBezTo>
                <a:lnTo>
                  <a:pt x="6951716" y="2796132"/>
                </a:lnTo>
                <a:lnTo>
                  <a:pt x="6936303" y="2798203"/>
                </a:lnTo>
                <a:lnTo>
                  <a:pt x="6790448" y="2809564"/>
                </a:lnTo>
                <a:lnTo>
                  <a:pt x="6799941" y="2811384"/>
                </a:lnTo>
                <a:cubicBezTo>
                  <a:pt x="6811623" y="2811850"/>
                  <a:pt x="6823734" y="2809677"/>
                  <a:pt x="6835432" y="2809677"/>
                </a:cubicBezTo>
                <a:cubicBezTo>
                  <a:pt x="6851580" y="2809677"/>
                  <a:pt x="6867729" y="2807070"/>
                  <a:pt x="6884003" y="2806699"/>
                </a:cubicBezTo>
                <a:cubicBezTo>
                  <a:pt x="7115805" y="2801237"/>
                  <a:pt x="7347351" y="2789070"/>
                  <a:pt x="7578771" y="2774172"/>
                </a:cubicBezTo>
                <a:cubicBezTo>
                  <a:pt x="7927552" y="2751704"/>
                  <a:pt x="8276080" y="2723525"/>
                  <a:pt x="8623845" y="2687275"/>
                </a:cubicBezTo>
                <a:cubicBezTo>
                  <a:pt x="8909939" y="2657977"/>
                  <a:pt x="9195310" y="2623342"/>
                  <a:pt x="9479970" y="2583369"/>
                </a:cubicBezTo>
                <a:cubicBezTo>
                  <a:pt x="9864901" y="2528995"/>
                  <a:pt x="10248014" y="2464281"/>
                  <a:pt x="10629308" y="2389212"/>
                </a:cubicBezTo>
                <a:cubicBezTo>
                  <a:pt x="11090114" y="2298092"/>
                  <a:pt x="11546975" y="2190586"/>
                  <a:pt x="11998498" y="2063218"/>
                </a:cubicBezTo>
                <a:lnTo>
                  <a:pt x="12192000" y="2006219"/>
                </a:lnTo>
                <a:lnTo>
                  <a:pt x="12192000" y="2060956"/>
                </a:lnTo>
                <a:lnTo>
                  <a:pt x="11829257" y="2166255"/>
                </a:lnTo>
                <a:cubicBezTo>
                  <a:pt x="11534769" y="2245952"/>
                  <a:pt x="11238120" y="2316838"/>
                  <a:pt x="10939183" y="2380770"/>
                </a:cubicBezTo>
                <a:cubicBezTo>
                  <a:pt x="10622824" y="2448552"/>
                  <a:pt x="10304941" y="2508549"/>
                  <a:pt x="9985530" y="2560775"/>
                </a:cubicBezTo>
                <a:cubicBezTo>
                  <a:pt x="9720036" y="2604224"/>
                  <a:pt x="9453814" y="2642869"/>
                  <a:pt x="9186882" y="2676722"/>
                </a:cubicBezTo>
                <a:cubicBezTo>
                  <a:pt x="8984197" y="2702296"/>
                  <a:pt x="8781514" y="2726379"/>
                  <a:pt x="8578198" y="2746241"/>
                </a:cubicBezTo>
                <a:cubicBezTo>
                  <a:pt x="8340547" y="2768961"/>
                  <a:pt x="8102644" y="2790436"/>
                  <a:pt x="7864358" y="2807692"/>
                </a:cubicBezTo>
                <a:cubicBezTo>
                  <a:pt x="7554994" y="2830036"/>
                  <a:pt x="7245502" y="2847914"/>
                  <a:pt x="6935502" y="2859086"/>
                </a:cubicBezTo>
                <a:cubicBezTo>
                  <a:pt x="6782917" y="2864549"/>
                  <a:pt x="6630334" y="2868397"/>
                  <a:pt x="6477750" y="2872989"/>
                </a:cubicBezTo>
                <a:cubicBezTo>
                  <a:pt x="6439195" y="2870905"/>
                  <a:pt x="6400529" y="2872530"/>
                  <a:pt x="6362294" y="2877832"/>
                </a:cubicBezTo>
                <a:lnTo>
                  <a:pt x="6057129" y="2877832"/>
                </a:lnTo>
                <a:lnTo>
                  <a:pt x="5977784" y="2873238"/>
                </a:lnTo>
                <a:cubicBezTo>
                  <a:pt x="5740261" y="2860825"/>
                  <a:pt x="5502739" y="2847046"/>
                  <a:pt x="5265087" y="2836989"/>
                </a:cubicBezTo>
                <a:cubicBezTo>
                  <a:pt x="4958267" y="2824573"/>
                  <a:pt x="4651826" y="2804093"/>
                  <a:pt x="4346277" y="2774919"/>
                </a:cubicBezTo>
                <a:cubicBezTo>
                  <a:pt x="4021654" y="2744007"/>
                  <a:pt x="3697795" y="2709372"/>
                  <a:pt x="3373045" y="2676350"/>
                </a:cubicBezTo>
                <a:cubicBezTo>
                  <a:pt x="3035412" y="2642088"/>
                  <a:pt x="2698456" y="2602449"/>
                  <a:pt x="2362173" y="2557423"/>
                </a:cubicBezTo>
                <a:cubicBezTo>
                  <a:pt x="1984692" y="2507270"/>
                  <a:pt x="1608364" y="2449544"/>
                  <a:pt x="1233178" y="2384247"/>
                </a:cubicBezTo>
                <a:cubicBezTo>
                  <a:pt x="842181" y="2315534"/>
                  <a:pt x="453758" y="2237046"/>
                  <a:pt x="68500" y="2144540"/>
                </a:cubicBezTo>
                <a:lnTo>
                  <a:pt x="0" y="2127185"/>
                </a:lnTo>
                <a:lnTo>
                  <a:pt x="0" y="2070696"/>
                </a:lnTo>
                <a:lnTo>
                  <a:pt x="72441" y="2089473"/>
                </a:lnTo>
                <a:cubicBezTo>
                  <a:pt x="247961" y="2131651"/>
                  <a:pt x="424164" y="2170911"/>
                  <a:pt x="600716" y="2207843"/>
                </a:cubicBezTo>
                <a:cubicBezTo>
                  <a:pt x="988279" y="2288657"/>
                  <a:pt x="1378133" y="2357555"/>
                  <a:pt x="1769512" y="2418011"/>
                </a:cubicBezTo>
                <a:cubicBezTo>
                  <a:pt x="2052426" y="2461587"/>
                  <a:pt x="2335725" y="2501684"/>
                  <a:pt x="2613554" y="2534953"/>
                </a:cubicBezTo>
                <a:cubicBezTo>
                  <a:pt x="2605544" y="2537560"/>
                  <a:pt x="2594611" y="2527504"/>
                  <a:pt x="2581134" y="2525022"/>
                </a:cubicBezTo>
                <a:cubicBezTo>
                  <a:pt x="2087178" y="2433070"/>
                  <a:pt x="1597684" y="2322177"/>
                  <a:pt x="1112635" y="2192325"/>
                </a:cubicBezTo>
                <a:cubicBezTo>
                  <a:pt x="880453" y="2130254"/>
                  <a:pt x="649713" y="2063776"/>
                  <a:pt x="420412" y="1992892"/>
                </a:cubicBezTo>
                <a:lnTo>
                  <a:pt x="0" y="18539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ECBE4725-BC82-4394-AFDF-3ECF7BE22722}"/>
              </a:ext>
            </a:extLst>
          </p:cNvPr>
          <p:cNvSpPr>
            <a:spLocks noGrp="1"/>
          </p:cNvSpPr>
          <p:nvPr>
            <p:ph type="ctrTitle"/>
          </p:nvPr>
        </p:nvSpPr>
        <p:spPr>
          <a:xfrm>
            <a:off x="638881" y="390525"/>
            <a:ext cx="10909640" cy="1510301"/>
          </a:xfrm>
        </p:spPr>
        <p:txBody>
          <a:bodyPr anchor="ctr">
            <a:normAutofit fontScale="90000"/>
          </a:bodyPr>
          <a:lstStyle/>
          <a:p>
            <a:r>
              <a:rPr lang="nl-NL" sz="6600">
                <a:solidFill>
                  <a:srgbClr val="FFFFFF"/>
                </a:solidFill>
              </a:rPr>
              <a:t>Volgende week: Bewonersparticipatie</a:t>
            </a:r>
            <a:endParaRPr lang="nl-NL" sz="6600" dirty="0">
              <a:solidFill>
                <a:srgbClr val="FFFFFF"/>
              </a:solidFill>
            </a:endParaRPr>
          </a:p>
        </p:txBody>
      </p:sp>
      <p:sp>
        <p:nvSpPr>
          <p:cNvPr id="16" name="sketch line">
            <a:extLst>
              <a:ext uri="{FF2B5EF4-FFF2-40B4-BE49-F238E27FC236}">
                <a16:creationId xmlns:a16="http://schemas.microsoft.com/office/drawing/2014/main" id="{56037404-66BD-46B5-9323-1B53131967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1753266"/>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a:extLst>
              <a:ext uri="{FF2B5EF4-FFF2-40B4-BE49-F238E27FC236}">
                <a16:creationId xmlns:a16="http://schemas.microsoft.com/office/drawing/2014/main" id="{B8C2B454-4A02-438A-AA27-674C42805144}"/>
              </a:ext>
            </a:extLst>
          </p:cNvPr>
          <p:cNvPicPr>
            <a:picLocks noChangeAspect="1"/>
          </p:cNvPicPr>
          <p:nvPr/>
        </p:nvPicPr>
        <p:blipFill>
          <a:blip r:embed="rId2"/>
          <a:stretch>
            <a:fillRect/>
          </a:stretch>
        </p:blipFill>
        <p:spPr>
          <a:xfrm>
            <a:off x="3059766" y="3067050"/>
            <a:ext cx="6069420" cy="3019537"/>
          </a:xfrm>
          <a:prstGeom prst="rect">
            <a:avLst/>
          </a:prstGeom>
        </p:spPr>
      </p:pic>
    </p:spTree>
    <p:extLst>
      <p:ext uri="{BB962C8B-B14F-4D97-AF65-F5344CB8AC3E}">
        <p14:creationId xmlns:p14="http://schemas.microsoft.com/office/powerpoint/2010/main" val="1050591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Arc 15">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E9226BFD-CADF-4138-AD71-FBE039464A36}"/>
              </a:ext>
            </a:extLst>
          </p:cNvPr>
          <p:cNvSpPr>
            <a:spLocks noGrp="1"/>
          </p:cNvSpPr>
          <p:nvPr>
            <p:ph type="ctrTitle"/>
          </p:nvPr>
        </p:nvSpPr>
        <p:spPr>
          <a:xfrm>
            <a:off x="4038600" y="1939159"/>
            <a:ext cx="7644627" cy="2751086"/>
          </a:xfrm>
        </p:spPr>
        <p:txBody>
          <a:bodyPr>
            <a:normAutofit/>
          </a:bodyPr>
          <a:lstStyle/>
          <a:p>
            <a:pPr algn="r"/>
            <a:r>
              <a:rPr lang="nl-NL" dirty="0"/>
              <a:t>Les 2 Stad en wijk</a:t>
            </a:r>
          </a:p>
        </p:txBody>
      </p:sp>
      <p:sp>
        <p:nvSpPr>
          <p:cNvPr id="3" name="Ondertitel 2">
            <a:extLst>
              <a:ext uri="{FF2B5EF4-FFF2-40B4-BE49-F238E27FC236}">
                <a16:creationId xmlns:a16="http://schemas.microsoft.com/office/drawing/2014/main" id="{EB322A74-7D8E-41D0-BC5C-D4BC0A83BCBF}"/>
              </a:ext>
            </a:extLst>
          </p:cNvPr>
          <p:cNvSpPr>
            <a:spLocks noGrp="1"/>
          </p:cNvSpPr>
          <p:nvPr>
            <p:ph type="subTitle" idx="1"/>
          </p:nvPr>
        </p:nvSpPr>
        <p:spPr>
          <a:xfrm>
            <a:off x="4038600" y="4782320"/>
            <a:ext cx="7644627" cy="1329443"/>
          </a:xfrm>
        </p:spPr>
        <p:txBody>
          <a:bodyPr>
            <a:normAutofit/>
          </a:bodyPr>
          <a:lstStyle/>
          <a:p>
            <a:pPr algn="r"/>
            <a:br>
              <a:rPr lang="nl-NL" dirty="0"/>
            </a:br>
            <a:r>
              <a:rPr lang="nl-NL" dirty="0"/>
              <a:t>lj1 P4 van 24 mei 2022</a:t>
            </a:r>
            <a:endParaRPr lang="nl-NL" i="1" dirty="0"/>
          </a:p>
        </p:txBody>
      </p:sp>
    </p:spTree>
    <p:extLst>
      <p:ext uri="{BB962C8B-B14F-4D97-AF65-F5344CB8AC3E}">
        <p14:creationId xmlns:p14="http://schemas.microsoft.com/office/powerpoint/2010/main" val="3763990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1B1A33C-EA9E-4882-A6EB-120B5C56C13E}"/>
              </a:ext>
            </a:extLst>
          </p:cNvPr>
          <p:cNvSpPr>
            <a:spLocks noGrp="1"/>
          </p:cNvSpPr>
          <p:nvPr>
            <p:ph type="title"/>
          </p:nvPr>
        </p:nvSpPr>
        <p:spPr>
          <a:xfrm>
            <a:off x="1171074" y="1396686"/>
            <a:ext cx="3240506" cy="4064628"/>
          </a:xfrm>
        </p:spPr>
        <p:txBody>
          <a:bodyPr vert="horz" lIns="91440" tIns="45720" rIns="91440" bIns="45720" rtlCol="0" anchor="ctr">
            <a:normAutofit/>
          </a:bodyPr>
          <a:lstStyle/>
          <a:p>
            <a:r>
              <a:rPr lang="en-US" kern="1200">
                <a:solidFill>
                  <a:srgbClr val="FFFFFF"/>
                </a:solidFill>
                <a:latin typeface="+mj-lt"/>
                <a:ea typeface="+mj-ea"/>
                <a:cs typeface="+mj-cs"/>
              </a:rPr>
              <a:t>Inhoud</a:t>
            </a:r>
          </a:p>
        </p:txBody>
      </p:sp>
      <p:sp>
        <p:nvSpPr>
          <p:cNvPr id="20" name="Arc 19">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Tekstvak 3">
            <a:extLst>
              <a:ext uri="{FF2B5EF4-FFF2-40B4-BE49-F238E27FC236}">
                <a16:creationId xmlns:a16="http://schemas.microsoft.com/office/drawing/2014/main" id="{2F6A3A71-C8E6-48F8-87A5-F65DB0082CC2}"/>
              </a:ext>
            </a:extLst>
          </p:cNvPr>
          <p:cNvSpPr txBox="1"/>
          <p:nvPr/>
        </p:nvSpPr>
        <p:spPr>
          <a:xfrm>
            <a:off x="5370153" y="1526033"/>
            <a:ext cx="5536397" cy="3935281"/>
          </a:xfrm>
          <a:prstGeom prst="rect">
            <a:avLst/>
          </a:prstGeom>
        </p:spPr>
        <p:txBody>
          <a:bodyPr vert="horz" lIns="91440" tIns="45720" rIns="91440" bIns="45720" rtlCol="0">
            <a:normAutofit/>
          </a:bodyPr>
          <a:lstStyle/>
          <a:p>
            <a:pPr>
              <a:lnSpc>
                <a:spcPct val="90000"/>
              </a:lnSpc>
              <a:spcAft>
                <a:spcPts val="600"/>
              </a:spcAft>
            </a:pPr>
            <a:r>
              <a:rPr lang="en-US" sz="4800" dirty="0"/>
              <a:t>Doelgroepanalyse</a:t>
            </a:r>
          </a:p>
          <a:p>
            <a:pPr indent="-228600">
              <a:lnSpc>
                <a:spcPct val="90000"/>
              </a:lnSpc>
              <a:spcAft>
                <a:spcPts val="600"/>
              </a:spcAft>
              <a:buFont typeface="Arial" panose="020B0604020202020204" pitchFamily="34" charset="0"/>
              <a:buChar char="•"/>
            </a:pPr>
            <a:endParaRPr lang="en-US" sz="4800" dirty="0"/>
          </a:p>
          <a:p>
            <a:pPr>
              <a:lnSpc>
                <a:spcPct val="90000"/>
              </a:lnSpc>
              <a:spcAft>
                <a:spcPts val="600"/>
              </a:spcAft>
            </a:pPr>
            <a:r>
              <a:rPr lang="en-US" sz="4800" dirty="0" err="1"/>
              <a:t>Bewonersparticipatie</a:t>
            </a:r>
            <a:r>
              <a:rPr lang="en-US" sz="4800" dirty="0"/>
              <a:t> &gt; </a:t>
            </a:r>
            <a:r>
              <a:rPr lang="en-US" sz="4800" dirty="0" err="1"/>
              <a:t>volgende</a:t>
            </a:r>
            <a:r>
              <a:rPr lang="en-US" sz="4800" dirty="0"/>
              <a:t> week! </a:t>
            </a:r>
          </a:p>
          <a:p>
            <a:pPr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endParaRPr lang="en-US" dirty="0"/>
          </a:p>
        </p:txBody>
      </p:sp>
    </p:spTree>
    <p:extLst>
      <p:ext uri="{BB962C8B-B14F-4D97-AF65-F5344CB8AC3E}">
        <p14:creationId xmlns:p14="http://schemas.microsoft.com/office/powerpoint/2010/main" val="2481966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589243-2490-412F-AD7F-530DEBBF3EF5}"/>
              </a:ext>
            </a:extLst>
          </p:cNvPr>
          <p:cNvSpPr>
            <a:spLocks noGrp="1"/>
          </p:cNvSpPr>
          <p:nvPr>
            <p:ph type="title"/>
          </p:nvPr>
        </p:nvSpPr>
        <p:spPr/>
        <p:txBody>
          <a:bodyPr/>
          <a:lstStyle/>
          <a:p>
            <a:r>
              <a:rPr lang="nl-NL" dirty="0"/>
              <a:t>Begrippen</a:t>
            </a:r>
          </a:p>
        </p:txBody>
      </p:sp>
      <p:graphicFrame>
        <p:nvGraphicFramePr>
          <p:cNvPr id="5" name="Tabel 4">
            <a:extLst>
              <a:ext uri="{FF2B5EF4-FFF2-40B4-BE49-F238E27FC236}">
                <a16:creationId xmlns:a16="http://schemas.microsoft.com/office/drawing/2014/main" id="{E0F0AF20-BEEE-42ED-89B1-24405DF54ACB}"/>
              </a:ext>
            </a:extLst>
          </p:cNvPr>
          <p:cNvGraphicFramePr>
            <a:graphicFrameLocks noGrp="1"/>
          </p:cNvGraphicFramePr>
          <p:nvPr/>
        </p:nvGraphicFramePr>
        <p:xfrm>
          <a:off x="932180" y="1502331"/>
          <a:ext cx="9732010" cy="2092484"/>
        </p:xfrm>
        <a:graphic>
          <a:graphicData uri="http://schemas.openxmlformats.org/drawingml/2006/table">
            <a:tbl>
              <a:tblPr/>
              <a:tblGrid>
                <a:gridCol w="4866005">
                  <a:extLst>
                    <a:ext uri="{9D8B030D-6E8A-4147-A177-3AD203B41FA5}">
                      <a16:colId xmlns:a16="http://schemas.microsoft.com/office/drawing/2014/main" val="184692369"/>
                    </a:ext>
                  </a:extLst>
                </a:gridCol>
                <a:gridCol w="4866005">
                  <a:extLst>
                    <a:ext uri="{9D8B030D-6E8A-4147-A177-3AD203B41FA5}">
                      <a16:colId xmlns:a16="http://schemas.microsoft.com/office/drawing/2014/main" val="2965789"/>
                    </a:ext>
                  </a:extLst>
                </a:gridCol>
              </a:tblGrid>
              <a:tr h="2092484">
                <a:tc>
                  <a:txBody>
                    <a:bodyPr/>
                    <a:lstStyle/>
                    <a:p>
                      <a:pPr algn="just" rtl="0" fontAlgn="base"/>
                      <a:r>
                        <a:rPr lang="nl-NL" sz="1800" b="1" i="0" dirty="0">
                          <a:solidFill>
                            <a:srgbClr val="000000"/>
                          </a:solidFill>
                          <a:effectLst/>
                          <a:latin typeface="Calibri" panose="020F0502020204030204" pitchFamily="34" charset="0"/>
                        </a:rPr>
                        <a:t>Doelgroep analyse </a:t>
                      </a:r>
                      <a:r>
                        <a:rPr lang="nl-NL" sz="1800" b="0" i="0" dirty="0">
                          <a:solidFill>
                            <a:srgbClr val="000000"/>
                          </a:solidFill>
                          <a:effectLst/>
                          <a:latin typeface="Calibri" panose="020F0502020204030204" pitchFamily="34" charset="0"/>
                        </a:rPr>
                        <a:t> </a:t>
                      </a:r>
                      <a:endParaRPr lang="nl-NL" sz="1800" b="0" i="0" dirty="0">
                        <a:effectLst/>
                      </a:endParaRPr>
                    </a:p>
                  </a:txBody>
                  <a:tcPr anchor="ctr">
                    <a:lnL w="6350" cap="flat" cmpd="sng" algn="ctr">
                      <a:solidFill>
                        <a:srgbClr val="B07B7E"/>
                      </a:solidFill>
                      <a:prstDash val="solid"/>
                      <a:round/>
                      <a:headEnd type="none" w="med" len="med"/>
                      <a:tailEnd type="none" w="med" len="med"/>
                    </a:lnL>
                    <a:lnR w="6350" cap="flat" cmpd="sng" algn="ctr">
                      <a:solidFill>
                        <a:srgbClr val="307B7E"/>
                      </a:solidFill>
                      <a:prstDash val="solid"/>
                      <a:round/>
                      <a:headEnd type="none" w="med" len="med"/>
                      <a:tailEnd type="none" w="med" len="med"/>
                    </a:lnR>
                    <a:lnT w="6350" cap="flat" cmpd="sng" algn="ctr">
                      <a:solidFill>
                        <a:srgbClr val="B07B7E"/>
                      </a:solidFill>
                      <a:prstDash val="solid"/>
                      <a:round/>
                      <a:headEnd type="none" w="med" len="med"/>
                      <a:tailEnd type="none" w="med" len="med"/>
                    </a:lnT>
                    <a:lnB w="6350" cap="flat" cmpd="sng" algn="ctr">
                      <a:solidFill>
                        <a:srgbClr val="B07B7E"/>
                      </a:solidFill>
                      <a:prstDash val="solid"/>
                      <a:round/>
                      <a:headEnd type="none" w="med" len="med"/>
                      <a:tailEnd type="none" w="med" len="med"/>
                    </a:lnB>
                    <a:solidFill>
                      <a:srgbClr val="E2EFD9"/>
                    </a:solidFill>
                  </a:tcPr>
                </a:tc>
                <a:tc>
                  <a:txBody>
                    <a:bodyPr/>
                    <a:lstStyle/>
                    <a:p>
                      <a:pPr algn="l" rtl="0" fontAlgn="base"/>
                      <a:r>
                        <a:rPr lang="nl-NL" sz="1800" b="0" i="0" dirty="0">
                          <a:solidFill>
                            <a:srgbClr val="000000"/>
                          </a:solidFill>
                          <a:effectLst/>
                          <a:latin typeface="Calibri" panose="020F0502020204030204" pitchFamily="34" charset="0"/>
                        </a:rPr>
                        <a:t>Functie van de doelgroep analyse binnen sociale sector kennen.  </a:t>
                      </a:r>
                      <a:endParaRPr lang="nl-NL" sz="1800" b="0" i="0" dirty="0">
                        <a:effectLst/>
                      </a:endParaRPr>
                    </a:p>
                    <a:p>
                      <a:pPr algn="l" rtl="0" fontAlgn="base"/>
                      <a:r>
                        <a:rPr lang="nl-NL" sz="1800" b="0" i="0" dirty="0">
                          <a:solidFill>
                            <a:srgbClr val="000000"/>
                          </a:solidFill>
                          <a:effectLst/>
                          <a:latin typeface="Calibri" panose="020F0502020204030204" pitchFamily="34" charset="0"/>
                        </a:rPr>
                        <a:t>Wat moet je waarvoor weten bij de inrichting van een gebied. </a:t>
                      </a:r>
                      <a:endParaRPr lang="nl-NL" sz="1800" b="0" i="0" dirty="0">
                        <a:effectLst/>
                      </a:endParaRPr>
                    </a:p>
                    <a:p>
                      <a:pPr algn="l" rtl="0" fontAlgn="base"/>
                      <a:r>
                        <a:rPr lang="nl-NL" sz="1800" b="0" i="0" dirty="0">
                          <a:solidFill>
                            <a:srgbClr val="000000"/>
                          </a:solidFill>
                          <a:effectLst/>
                          <a:latin typeface="Calibri" panose="020F0502020204030204" pitchFamily="34" charset="0"/>
                        </a:rPr>
                        <a:t>Doelgroepen op leeftijd in kunnen delen.  </a:t>
                      </a:r>
                      <a:endParaRPr lang="nl-NL" sz="1800" b="0" i="0" dirty="0">
                        <a:effectLst/>
                      </a:endParaRPr>
                    </a:p>
                    <a:p>
                      <a:pPr algn="l" rtl="0" fontAlgn="base"/>
                      <a:r>
                        <a:rPr lang="nl-NL" sz="1800" b="0" i="0" dirty="0">
                          <a:solidFill>
                            <a:srgbClr val="000000"/>
                          </a:solidFill>
                          <a:effectLst/>
                          <a:latin typeface="Calibri" panose="020F0502020204030204" pitchFamily="34" charset="0"/>
                        </a:rPr>
                        <a:t>Ontwikkelingsfases van kinderen en jongeren kennen.  </a:t>
                      </a:r>
                      <a:endParaRPr lang="nl-NL" sz="1800" b="0" i="0" dirty="0">
                        <a:effectLst/>
                      </a:endParaRPr>
                    </a:p>
                  </a:txBody>
                  <a:tcPr>
                    <a:lnL w="6350" cap="flat" cmpd="sng" algn="ctr">
                      <a:solidFill>
                        <a:srgbClr val="307B7E"/>
                      </a:solidFill>
                      <a:prstDash val="solid"/>
                      <a:round/>
                      <a:headEnd type="none" w="med" len="med"/>
                      <a:tailEnd type="none" w="med" len="med"/>
                    </a:lnL>
                    <a:lnR w="6350" cap="flat" cmpd="sng" algn="ctr">
                      <a:solidFill>
                        <a:srgbClr val="307B7E"/>
                      </a:solidFill>
                      <a:prstDash val="solid"/>
                      <a:round/>
                      <a:headEnd type="none" w="med" len="med"/>
                      <a:tailEnd type="none" w="med" len="med"/>
                    </a:lnR>
                    <a:lnT w="6350" cap="flat" cmpd="sng" algn="ctr">
                      <a:solidFill>
                        <a:srgbClr val="307B7E"/>
                      </a:solidFill>
                      <a:prstDash val="solid"/>
                      <a:round/>
                      <a:headEnd type="none" w="med" len="med"/>
                      <a:tailEnd type="none" w="med" len="med"/>
                    </a:lnT>
                    <a:lnB w="6350" cap="flat" cmpd="sng" algn="ctr">
                      <a:solidFill>
                        <a:srgbClr val="307B7E"/>
                      </a:solidFill>
                      <a:prstDash val="solid"/>
                      <a:round/>
                      <a:headEnd type="none" w="med" len="med"/>
                      <a:tailEnd type="none" w="med" len="med"/>
                    </a:lnB>
                    <a:solidFill>
                      <a:srgbClr val="E2EFD9"/>
                    </a:solidFill>
                  </a:tcPr>
                </a:tc>
                <a:extLst>
                  <a:ext uri="{0D108BD9-81ED-4DB2-BD59-A6C34878D82A}">
                    <a16:rowId xmlns:a16="http://schemas.microsoft.com/office/drawing/2014/main" val="1606861269"/>
                  </a:ext>
                </a:extLst>
              </a:tr>
            </a:tbl>
          </a:graphicData>
        </a:graphic>
      </p:graphicFrame>
      <p:graphicFrame>
        <p:nvGraphicFramePr>
          <p:cNvPr id="8" name="Tabel 7">
            <a:extLst>
              <a:ext uri="{FF2B5EF4-FFF2-40B4-BE49-F238E27FC236}">
                <a16:creationId xmlns:a16="http://schemas.microsoft.com/office/drawing/2014/main" id="{3A2FAA6C-7DF7-4A05-81C5-CFEEECF929CB}"/>
              </a:ext>
            </a:extLst>
          </p:cNvPr>
          <p:cNvGraphicFramePr>
            <a:graphicFrameLocks noGrp="1"/>
          </p:cNvGraphicFramePr>
          <p:nvPr/>
        </p:nvGraphicFramePr>
        <p:xfrm>
          <a:off x="932180" y="3718346"/>
          <a:ext cx="9732010" cy="1950933"/>
        </p:xfrm>
        <a:graphic>
          <a:graphicData uri="http://schemas.openxmlformats.org/drawingml/2006/table">
            <a:tbl>
              <a:tblPr/>
              <a:tblGrid>
                <a:gridCol w="4866005">
                  <a:extLst>
                    <a:ext uri="{9D8B030D-6E8A-4147-A177-3AD203B41FA5}">
                      <a16:colId xmlns:a16="http://schemas.microsoft.com/office/drawing/2014/main" val="485129080"/>
                    </a:ext>
                  </a:extLst>
                </a:gridCol>
                <a:gridCol w="4866005">
                  <a:extLst>
                    <a:ext uri="{9D8B030D-6E8A-4147-A177-3AD203B41FA5}">
                      <a16:colId xmlns:a16="http://schemas.microsoft.com/office/drawing/2014/main" val="645238187"/>
                    </a:ext>
                  </a:extLst>
                </a:gridCol>
              </a:tblGrid>
              <a:tr h="1950933">
                <a:tc>
                  <a:txBody>
                    <a:bodyPr/>
                    <a:lstStyle/>
                    <a:p>
                      <a:pPr algn="just" rtl="0" fontAlgn="base"/>
                      <a:r>
                        <a:rPr lang="nl-NL" sz="1800" b="1" i="0" dirty="0">
                          <a:solidFill>
                            <a:srgbClr val="000000"/>
                          </a:solidFill>
                          <a:effectLst/>
                          <a:latin typeface="Calibri" panose="020F0502020204030204" pitchFamily="34" charset="0"/>
                        </a:rPr>
                        <a:t>Bewonersparticipatie</a:t>
                      </a:r>
                      <a:r>
                        <a:rPr lang="nl-NL" sz="1800" b="0" i="0" dirty="0">
                          <a:solidFill>
                            <a:srgbClr val="000000"/>
                          </a:solidFill>
                          <a:effectLst/>
                          <a:latin typeface="Calibri" panose="020F0502020204030204" pitchFamily="34" charset="0"/>
                        </a:rPr>
                        <a:t> bij de inrichting van een gebied  </a:t>
                      </a:r>
                      <a:endParaRPr lang="nl-NL" sz="1800" b="0" i="0" dirty="0">
                        <a:effectLst/>
                      </a:endParaRPr>
                    </a:p>
                  </a:txBody>
                  <a:tcPr anchor="ctr">
                    <a:lnL w="6350" cap="flat" cmpd="sng" algn="ctr">
                      <a:solidFill>
                        <a:srgbClr val="B03119"/>
                      </a:solidFill>
                      <a:prstDash val="solid"/>
                      <a:round/>
                      <a:headEnd type="none" w="med" len="med"/>
                      <a:tailEnd type="none" w="med" len="med"/>
                    </a:lnL>
                    <a:lnR w="6350" cap="flat" cmpd="sng" algn="ctr">
                      <a:solidFill>
                        <a:srgbClr val="B03519"/>
                      </a:solidFill>
                      <a:prstDash val="solid"/>
                      <a:round/>
                      <a:headEnd type="none" w="med" len="med"/>
                      <a:tailEnd type="none" w="med" len="med"/>
                    </a:lnR>
                    <a:lnT w="6350" cap="flat" cmpd="sng" algn="ctr">
                      <a:solidFill>
                        <a:srgbClr val="B03119"/>
                      </a:solidFill>
                      <a:prstDash val="solid"/>
                      <a:round/>
                      <a:headEnd type="none" w="med" len="med"/>
                      <a:tailEnd type="none" w="med" len="med"/>
                    </a:lnT>
                    <a:lnB w="6350" cap="flat" cmpd="sng" algn="ctr">
                      <a:solidFill>
                        <a:srgbClr val="B03119"/>
                      </a:solidFill>
                      <a:prstDash val="solid"/>
                      <a:round/>
                      <a:headEnd type="none" w="med" len="med"/>
                      <a:tailEnd type="none" w="med" len="med"/>
                    </a:lnB>
                    <a:solidFill>
                      <a:srgbClr val="E2EFD9"/>
                    </a:solidFill>
                  </a:tcPr>
                </a:tc>
                <a:tc>
                  <a:txBody>
                    <a:bodyPr/>
                    <a:lstStyle/>
                    <a:p>
                      <a:pPr algn="l" rtl="0" fontAlgn="base"/>
                      <a:r>
                        <a:rPr lang="nl-NL" sz="1800" b="0" i="0" dirty="0">
                          <a:solidFill>
                            <a:srgbClr val="000000"/>
                          </a:solidFill>
                          <a:effectLst/>
                          <a:latin typeface="Calibri" panose="020F0502020204030204" pitchFamily="34" charset="0"/>
                        </a:rPr>
                        <a:t>Wat is bewonersparticipatie, hoe kun je dat organiseren? Wat is de rol van de gemeente hierbij en welke maatschappelijke organisaties zijn hierbij betrokken. Participatieladder kennen. Succesfactoren en valkuilen van bewonersparticipatie kennen.  </a:t>
                      </a:r>
                      <a:endParaRPr lang="nl-NL" sz="1800" b="0" i="0" dirty="0">
                        <a:effectLst/>
                      </a:endParaRPr>
                    </a:p>
                  </a:txBody>
                  <a:tcPr>
                    <a:lnL w="6350" cap="flat" cmpd="sng" algn="ctr">
                      <a:solidFill>
                        <a:srgbClr val="B03519"/>
                      </a:solidFill>
                      <a:prstDash val="solid"/>
                      <a:round/>
                      <a:headEnd type="none" w="med" len="med"/>
                      <a:tailEnd type="none" w="med" len="med"/>
                    </a:lnL>
                    <a:lnR w="6350" cap="flat" cmpd="sng" algn="ctr">
                      <a:solidFill>
                        <a:srgbClr val="B03519"/>
                      </a:solidFill>
                      <a:prstDash val="solid"/>
                      <a:round/>
                      <a:headEnd type="none" w="med" len="med"/>
                      <a:tailEnd type="none" w="med" len="med"/>
                    </a:lnR>
                    <a:lnT w="6350" cap="flat" cmpd="sng" algn="ctr">
                      <a:solidFill>
                        <a:srgbClr val="B03519"/>
                      </a:solidFill>
                      <a:prstDash val="solid"/>
                      <a:round/>
                      <a:headEnd type="none" w="med" len="med"/>
                      <a:tailEnd type="none" w="med" len="med"/>
                    </a:lnT>
                    <a:lnB w="6350" cap="flat" cmpd="sng" algn="ctr">
                      <a:solidFill>
                        <a:srgbClr val="B03519"/>
                      </a:solidFill>
                      <a:prstDash val="solid"/>
                      <a:round/>
                      <a:headEnd type="none" w="med" len="med"/>
                      <a:tailEnd type="none" w="med" len="med"/>
                    </a:lnB>
                    <a:solidFill>
                      <a:srgbClr val="E2EFD9"/>
                    </a:solidFill>
                  </a:tcPr>
                </a:tc>
                <a:extLst>
                  <a:ext uri="{0D108BD9-81ED-4DB2-BD59-A6C34878D82A}">
                    <a16:rowId xmlns:a16="http://schemas.microsoft.com/office/drawing/2014/main" val="1243046076"/>
                  </a:ext>
                </a:extLst>
              </a:tr>
            </a:tbl>
          </a:graphicData>
        </a:graphic>
      </p:graphicFrame>
    </p:spTree>
    <p:extLst>
      <p:ext uri="{BB962C8B-B14F-4D97-AF65-F5344CB8AC3E}">
        <p14:creationId xmlns:p14="http://schemas.microsoft.com/office/powerpoint/2010/main" val="382455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6906711-0AFB-47DD-A4B6-4E94B38B8C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A91F649-894C-41F6-A21D-3D1AC558E9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877832"/>
          </a:xfrm>
          <a:custGeom>
            <a:avLst/>
            <a:gdLst>
              <a:gd name="connsiteX0" fmla="*/ 6789701 w 12192000"/>
              <a:gd name="connsiteY0" fmla="*/ 2809623 h 2877832"/>
              <a:gd name="connsiteX1" fmla="*/ 6788702 w 12192000"/>
              <a:gd name="connsiteY1" fmla="*/ 2809701 h 2877832"/>
              <a:gd name="connsiteX2" fmla="*/ 6788476 w 12192000"/>
              <a:gd name="connsiteY2" fmla="*/ 2810235 h 2877832"/>
              <a:gd name="connsiteX3" fmla="*/ 0 w 12192000"/>
              <a:gd name="connsiteY3" fmla="*/ 0 h 2877832"/>
              <a:gd name="connsiteX4" fmla="*/ 12192000 w 12192000"/>
              <a:gd name="connsiteY4" fmla="*/ 0 h 2877832"/>
              <a:gd name="connsiteX5" fmla="*/ 12192000 w 12192000"/>
              <a:gd name="connsiteY5" fmla="*/ 1915388 h 2877832"/>
              <a:gd name="connsiteX6" fmla="*/ 12061096 w 12192000"/>
              <a:gd name="connsiteY6" fmla="*/ 1954428 h 2877832"/>
              <a:gd name="connsiteX7" fmla="*/ 11676800 w 12192000"/>
              <a:gd name="connsiteY7" fmla="*/ 2058003 h 2877832"/>
              <a:gd name="connsiteX8" fmla="*/ 10425355 w 12192000"/>
              <a:gd name="connsiteY8" fmla="*/ 2341542 h 2877832"/>
              <a:gd name="connsiteX9" fmla="*/ 9424022 w 12192000"/>
              <a:gd name="connsiteY9" fmla="*/ 2516704 h 2877832"/>
              <a:gd name="connsiteX10" fmla="*/ 8458419 w 12192000"/>
              <a:gd name="connsiteY10" fmla="*/ 2650405 h 2877832"/>
              <a:gd name="connsiteX11" fmla="*/ 7715970 w 12192000"/>
              <a:gd name="connsiteY11" fmla="*/ 2730352 h 2877832"/>
              <a:gd name="connsiteX12" fmla="*/ 6951716 w 12192000"/>
              <a:gd name="connsiteY12" fmla="*/ 2796132 h 2877832"/>
              <a:gd name="connsiteX13" fmla="*/ 6936303 w 12192000"/>
              <a:gd name="connsiteY13" fmla="*/ 2798203 h 2877832"/>
              <a:gd name="connsiteX14" fmla="*/ 6790448 w 12192000"/>
              <a:gd name="connsiteY14" fmla="*/ 2809564 h 2877832"/>
              <a:gd name="connsiteX15" fmla="*/ 6799941 w 12192000"/>
              <a:gd name="connsiteY15" fmla="*/ 2811384 h 2877832"/>
              <a:gd name="connsiteX16" fmla="*/ 6835432 w 12192000"/>
              <a:gd name="connsiteY16" fmla="*/ 2809677 h 2877832"/>
              <a:gd name="connsiteX17" fmla="*/ 6884003 w 12192000"/>
              <a:gd name="connsiteY17" fmla="*/ 2806699 h 2877832"/>
              <a:gd name="connsiteX18" fmla="*/ 7578771 w 12192000"/>
              <a:gd name="connsiteY18" fmla="*/ 2774172 h 2877832"/>
              <a:gd name="connsiteX19" fmla="*/ 8623845 w 12192000"/>
              <a:gd name="connsiteY19" fmla="*/ 2687275 h 2877832"/>
              <a:gd name="connsiteX20" fmla="*/ 9479970 w 12192000"/>
              <a:gd name="connsiteY20" fmla="*/ 2583369 h 2877832"/>
              <a:gd name="connsiteX21" fmla="*/ 10629308 w 12192000"/>
              <a:gd name="connsiteY21" fmla="*/ 2389212 h 2877832"/>
              <a:gd name="connsiteX22" fmla="*/ 11998498 w 12192000"/>
              <a:gd name="connsiteY22" fmla="*/ 2063218 h 2877832"/>
              <a:gd name="connsiteX23" fmla="*/ 12192000 w 12192000"/>
              <a:gd name="connsiteY23" fmla="*/ 2006219 h 2877832"/>
              <a:gd name="connsiteX24" fmla="*/ 12192000 w 12192000"/>
              <a:gd name="connsiteY24" fmla="*/ 2060956 h 2877832"/>
              <a:gd name="connsiteX25" fmla="*/ 11829257 w 12192000"/>
              <a:gd name="connsiteY25" fmla="*/ 2166255 h 2877832"/>
              <a:gd name="connsiteX26" fmla="*/ 10939183 w 12192000"/>
              <a:gd name="connsiteY26" fmla="*/ 2380770 h 2877832"/>
              <a:gd name="connsiteX27" fmla="*/ 9985530 w 12192000"/>
              <a:gd name="connsiteY27" fmla="*/ 2560775 h 2877832"/>
              <a:gd name="connsiteX28" fmla="*/ 9186882 w 12192000"/>
              <a:gd name="connsiteY28" fmla="*/ 2676722 h 2877832"/>
              <a:gd name="connsiteX29" fmla="*/ 8578198 w 12192000"/>
              <a:gd name="connsiteY29" fmla="*/ 2746241 h 2877832"/>
              <a:gd name="connsiteX30" fmla="*/ 7864358 w 12192000"/>
              <a:gd name="connsiteY30" fmla="*/ 2807692 h 2877832"/>
              <a:gd name="connsiteX31" fmla="*/ 6935502 w 12192000"/>
              <a:gd name="connsiteY31" fmla="*/ 2859086 h 2877832"/>
              <a:gd name="connsiteX32" fmla="*/ 6477750 w 12192000"/>
              <a:gd name="connsiteY32" fmla="*/ 2872989 h 2877832"/>
              <a:gd name="connsiteX33" fmla="*/ 6362294 w 12192000"/>
              <a:gd name="connsiteY33" fmla="*/ 2877832 h 2877832"/>
              <a:gd name="connsiteX34" fmla="*/ 6057129 w 12192000"/>
              <a:gd name="connsiteY34" fmla="*/ 2877832 h 2877832"/>
              <a:gd name="connsiteX35" fmla="*/ 5977784 w 12192000"/>
              <a:gd name="connsiteY35" fmla="*/ 2873238 h 2877832"/>
              <a:gd name="connsiteX36" fmla="*/ 5265087 w 12192000"/>
              <a:gd name="connsiteY36" fmla="*/ 2836989 h 2877832"/>
              <a:gd name="connsiteX37" fmla="*/ 4346277 w 12192000"/>
              <a:gd name="connsiteY37" fmla="*/ 2774919 h 2877832"/>
              <a:gd name="connsiteX38" fmla="*/ 3373045 w 12192000"/>
              <a:gd name="connsiteY38" fmla="*/ 2676350 h 2877832"/>
              <a:gd name="connsiteX39" fmla="*/ 2362173 w 12192000"/>
              <a:gd name="connsiteY39" fmla="*/ 2557423 h 2877832"/>
              <a:gd name="connsiteX40" fmla="*/ 1233178 w 12192000"/>
              <a:gd name="connsiteY40" fmla="*/ 2384247 h 2877832"/>
              <a:gd name="connsiteX41" fmla="*/ 68500 w 12192000"/>
              <a:gd name="connsiteY41" fmla="*/ 2144540 h 2877832"/>
              <a:gd name="connsiteX42" fmla="*/ 0 w 12192000"/>
              <a:gd name="connsiteY42" fmla="*/ 2127185 h 2877832"/>
              <a:gd name="connsiteX43" fmla="*/ 0 w 12192000"/>
              <a:gd name="connsiteY43" fmla="*/ 2070696 h 2877832"/>
              <a:gd name="connsiteX44" fmla="*/ 72441 w 12192000"/>
              <a:gd name="connsiteY44" fmla="*/ 2089473 h 2877832"/>
              <a:gd name="connsiteX45" fmla="*/ 600716 w 12192000"/>
              <a:gd name="connsiteY45" fmla="*/ 2207843 h 2877832"/>
              <a:gd name="connsiteX46" fmla="*/ 1769512 w 12192000"/>
              <a:gd name="connsiteY46" fmla="*/ 2418011 h 2877832"/>
              <a:gd name="connsiteX47" fmla="*/ 2613554 w 12192000"/>
              <a:gd name="connsiteY47" fmla="*/ 2534953 h 2877832"/>
              <a:gd name="connsiteX48" fmla="*/ 2581134 w 12192000"/>
              <a:gd name="connsiteY48" fmla="*/ 2525022 h 2877832"/>
              <a:gd name="connsiteX49" fmla="*/ 1112635 w 12192000"/>
              <a:gd name="connsiteY49" fmla="*/ 2192325 h 2877832"/>
              <a:gd name="connsiteX50" fmla="*/ 420412 w 12192000"/>
              <a:gd name="connsiteY50" fmla="*/ 1992892 h 2877832"/>
              <a:gd name="connsiteX51" fmla="*/ 0 w 12192000"/>
              <a:gd name="connsiteY51" fmla="*/ 1853975 h 287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877832">
                <a:moveTo>
                  <a:pt x="6789701" y="2809623"/>
                </a:moveTo>
                <a:lnTo>
                  <a:pt x="6788702" y="2809701"/>
                </a:lnTo>
                <a:lnTo>
                  <a:pt x="6788476" y="2810235"/>
                </a:lnTo>
                <a:close/>
                <a:moveTo>
                  <a:pt x="0" y="0"/>
                </a:moveTo>
                <a:lnTo>
                  <a:pt x="12192000" y="0"/>
                </a:lnTo>
                <a:lnTo>
                  <a:pt x="12192000" y="1915388"/>
                </a:lnTo>
                <a:lnTo>
                  <a:pt x="12061096" y="1954428"/>
                </a:lnTo>
                <a:cubicBezTo>
                  <a:pt x="11933500" y="1990642"/>
                  <a:pt x="11805390" y="2025171"/>
                  <a:pt x="11676800" y="2058003"/>
                </a:cubicBezTo>
                <a:cubicBezTo>
                  <a:pt x="11262789" y="2165510"/>
                  <a:pt x="10845343" y="2259112"/>
                  <a:pt x="10425355" y="2341542"/>
                </a:cubicBezTo>
                <a:cubicBezTo>
                  <a:pt x="10092810" y="2406753"/>
                  <a:pt x="9759033" y="2465150"/>
                  <a:pt x="9424022" y="2516704"/>
                </a:cubicBezTo>
                <a:cubicBezTo>
                  <a:pt x="9102997" y="2566361"/>
                  <a:pt x="8781133" y="2610928"/>
                  <a:pt x="8458419" y="2650405"/>
                </a:cubicBezTo>
                <a:cubicBezTo>
                  <a:pt x="8211360" y="2680571"/>
                  <a:pt x="7963792" y="2706144"/>
                  <a:pt x="7715970" y="2730352"/>
                </a:cubicBezTo>
                <a:lnTo>
                  <a:pt x="6951716" y="2796132"/>
                </a:lnTo>
                <a:lnTo>
                  <a:pt x="6936303" y="2798203"/>
                </a:lnTo>
                <a:lnTo>
                  <a:pt x="6790448" y="2809564"/>
                </a:lnTo>
                <a:lnTo>
                  <a:pt x="6799941" y="2811384"/>
                </a:lnTo>
                <a:cubicBezTo>
                  <a:pt x="6811623" y="2811850"/>
                  <a:pt x="6823734" y="2809677"/>
                  <a:pt x="6835432" y="2809677"/>
                </a:cubicBezTo>
                <a:cubicBezTo>
                  <a:pt x="6851580" y="2809677"/>
                  <a:pt x="6867729" y="2807070"/>
                  <a:pt x="6884003" y="2806699"/>
                </a:cubicBezTo>
                <a:cubicBezTo>
                  <a:pt x="7115805" y="2801237"/>
                  <a:pt x="7347351" y="2789070"/>
                  <a:pt x="7578771" y="2774172"/>
                </a:cubicBezTo>
                <a:cubicBezTo>
                  <a:pt x="7927552" y="2751704"/>
                  <a:pt x="8276080" y="2723525"/>
                  <a:pt x="8623845" y="2687275"/>
                </a:cubicBezTo>
                <a:cubicBezTo>
                  <a:pt x="8909939" y="2657977"/>
                  <a:pt x="9195310" y="2623342"/>
                  <a:pt x="9479970" y="2583369"/>
                </a:cubicBezTo>
                <a:cubicBezTo>
                  <a:pt x="9864901" y="2528995"/>
                  <a:pt x="10248014" y="2464281"/>
                  <a:pt x="10629308" y="2389212"/>
                </a:cubicBezTo>
                <a:cubicBezTo>
                  <a:pt x="11090114" y="2298092"/>
                  <a:pt x="11546975" y="2190586"/>
                  <a:pt x="11998498" y="2063218"/>
                </a:cubicBezTo>
                <a:lnTo>
                  <a:pt x="12192000" y="2006219"/>
                </a:lnTo>
                <a:lnTo>
                  <a:pt x="12192000" y="2060956"/>
                </a:lnTo>
                <a:lnTo>
                  <a:pt x="11829257" y="2166255"/>
                </a:lnTo>
                <a:cubicBezTo>
                  <a:pt x="11534769" y="2245952"/>
                  <a:pt x="11238120" y="2316838"/>
                  <a:pt x="10939183" y="2380770"/>
                </a:cubicBezTo>
                <a:cubicBezTo>
                  <a:pt x="10622824" y="2448552"/>
                  <a:pt x="10304941" y="2508549"/>
                  <a:pt x="9985530" y="2560775"/>
                </a:cubicBezTo>
                <a:cubicBezTo>
                  <a:pt x="9720036" y="2604224"/>
                  <a:pt x="9453814" y="2642869"/>
                  <a:pt x="9186882" y="2676722"/>
                </a:cubicBezTo>
                <a:cubicBezTo>
                  <a:pt x="8984197" y="2702296"/>
                  <a:pt x="8781514" y="2726379"/>
                  <a:pt x="8578198" y="2746241"/>
                </a:cubicBezTo>
                <a:cubicBezTo>
                  <a:pt x="8340547" y="2768961"/>
                  <a:pt x="8102644" y="2790436"/>
                  <a:pt x="7864358" y="2807692"/>
                </a:cubicBezTo>
                <a:cubicBezTo>
                  <a:pt x="7554994" y="2830036"/>
                  <a:pt x="7245502" y="2847914"/>
                  <a:pt x="6935502" y="2859086"/>
                </a:cubicBezTo>
                <a:cubicBezTo>
                  <a:pt x="6782917" y="2864549"/>
                  <a:pt x="6630334" y="2868397"/>
                  <a:pt x="6477750" y="2872989"/>
                </a:cubicBezTo>
                <a:cubicBezTo>
                  <a:pt x="6439195" y="2870905"/>
                  <a:pt x="6400529" y="2872530"/>
                  <a:pt x="6362294" y="2877832"/>
                </a:cubicBezTo>
                <a:lnTo>
                  <a:pt x="6057129" y="2877832"/>
                </a:lnTo>
                <a:lnTo>
                  <a:pt x="5977784" y="2873238"/>
                </a:lnTo>
                <a:cubicBezTo>
                  <a:pt x="5740261" y="2860825"/>
                  <a:pt x="5502739" y="2847046"/>
                  <a:pt x="5265087" y="2836989"/>
                </a:cubicBezTo>
                <a:cubicBezTo>
                  <a:pt x="4958267" y="2824573"/>
                  <a:pt x="4651826" y="2804093"/>
                  <a:pt x="4346277" y="2774919"/>
                </a:cubicBezTo>
                <a:cubicBezTo>
                  <a:pt x="4021654" y="2744007"/>
                  <a:pt x="3697795" y="2709372"/>
                  <a:pt x="3373045" y="2676350"/>
                </a:cubicBezTo>
                <a:cubicBezTo>
                  <a:pt x="3035412" y="2642088"/>
                  <a:pt x="2698456" y="2602449"/>
                  <a:pt x="2362173" y="2557423"/>
                </a:cubicBezTo>
                <a:cubicBezTo>
                  <a:pt x="1984692" y="2507270"/>
                  <a:pt x="1608364" y="2449544"/>
                  <a:pt x="1233178" y="2384247"/>
                </a:cubicBezTo>
                <a:cubicBezTo>
                  <a:pt x="842181" y="2315534"/>
                  <a:pt x="453758" y="2237046"/>
                  <a:pt x="68500" y="2144540"/>
                </a:cubicBezTo>
                <a:lnTo>
                  <a:pt x="0" y="2127185"/>
                </a:lnTo>
                <a:lnTo>
                  <a:pt x="0" y="2070696"/>
                </a:lnTo>
                <a:lnTo>
                  <a:pt x="72441" y="2089473"/>
                </a:lnTo>
                <a:cubicBezTo>
                  <a:pt x="247961" y="2131651"/>
                  <a:pt x="424164" y="2170911"/>
                  <a:pt x="600716" y="2207843"/>
                </a:cubicBezTo>
                <a:cubicBezTo>
                  <a:pt x="988279" y="2288657"/>
                  <a:pt x="1378133" y="2357555"/>
                  <a:pt x="1769512" y="2418011"/>
                </a:cubicBezTo>
                <a:cubicBezTo>
                  <a:pt x="2052426" y="2461587"/>
                  <a:pt x="2335725" y="2501684"/>
                  <a:pt x="2613554" y="2534953"/>
                </a:cubicBezTo>
                <a:cubicBezTo>
                  <a:pt x="2605544" y="2537560"/>
                  <a:pt x="2594611" y="2527504"/>
                  <a:pt x="2581134" y="2525022"/>
                </a:cubicBezTo>
                <a:cubicBezTo>
                  <a:pt x="2087178" y="2433070"/>
                  <a:pt x="1597684" y="2322177"/>
                  <a:pt x="1112635" y="2192325"/>
                </a:cubicBezTo>
                <a:cubicBezTo>
                  <a:pt x="880453" y="2130254"/>
                  <a:pt x="649713" y="2063776"/>
                  <a:pt x="420412" y="1992892"/>
                </a:cubicBezTo>
                <a:lnTo>
                  <a:pt x="0" y="18539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ECBE4725-BC82-4394-AFDF-3ECF7BE22722}"/>
              </a:ext>
            </a:extLst>
          </p:cNvPr>
          <p:cNvSpPr>
            <a:spLocks noGrp="1"/>
          </p:cNvSpPr>
          <p:nvPr>
            <p:ph type="ctrTitle"/>
          </p:nvPr>
        </p:nvSpPr>
        <p:spPr>
          <a:xfrm>
            <a:off x="638881" y="390525"/>
            <a:ext cx="10909640" cy="1510301"/>
          </a:xfrm>
        </p:spPr>
        <p:txBody>
          <a:bodyPr anchor="ctr">
            <a:normAutofit/>
          </a:bodyPr>
          <a:lstStyle/>
          <a:p>
            <a:r>
              <a:rPr lang="nl-NL" sz="6600">
                <a:solidFill>
                  <a:srgbClr val="FFFFFF"/>
                </a:solidFill>
              </a:rPr>
              <a:t>1. Doelgroep analyse</a:t>
            </a:r>
          </a:p>
        </p:txBody>
      </p:sp>
      <p:sp>
        <p:nvSpPr>
          <p:cNvPr id="3" name="Ondertitel 2">
            <a:extLst>
              <a:ext uri="{FF2B5EF4-FFF2-40B4-BE49-F238E27FC236}">
                <a16:creationId xmlns:a16="http://schemas.microsoft.com/office/drawing/2014/main" id="{883AFA50-ADBF-4EF0-8A01-40CB5F585AC9}"/>
              </a:ext>
            </a:extLst>
          </p:cNvPr>
          <p:cNvSpPr>
            <a:spLocks noGrp="1"/>
          </p:cNvSpPr>
          <p:nvPr>
            <p:ph type="subTitle" idx="1"/>
          </p:nvPr>
        </p:nvSpPr>
        <p:spPr>
          <a:xfrm>
            <a:off x="2895601" y="1900826"/>
            <a:ext cx="6396204" cy="662542"/>
          </a:xfrm>
        </p:spPr>
        <p:txBody>
          <a:bodyPr anchor="ctr">
            <a:normAutofit/>
          </a:bodyPr>
          <a:lstStyle/>
          <a:p>
            <a:r>
              <a:rPr lang="nl-NL">
                <a:solidFill>
                  <a:srgbClr val="FFFFFF"/>
                </a:solidFill>
              </a:rPr>
              <a:t>Over wie hebben we het? </a:t>
            </a:r>
          </a:p>
        </p:txBody>
      </p:sp>
      <p:sp>
        <p:nvSpPr>
          <p:cNvPr id="13" name="sketch line">
            <a:extLst>
              <a:ext uri="{FF2B5EF4-FFF2-40B4-BE49-F238E27FC236}">
                <a16:creationId xmlns:a16="http://schemas.microsoft.com/office/drawing/2014/main" id="{56037404-66BD-46B5-9323-1B53131967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1753266"/>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a:extLst>
              <a:ext uri="{FF2B5EF4-FFF2-40B4-BE49-F238E27FC236}">
                <a16:creationId xmlns:a16="http://schemas.microsoft.com/office/drawing/2014/main" id="{B8C2B454-4A02-438A-AA27-674C42805144}"/>
              </a:ext>
            </a:extLst>
          </p:cNvPr>
          <p:cNvPicPr>
            <a:picLocks noChangeAspect="1"/>
          </p:cNvPicPr>
          <p:nvPr/>
        </p:nvPicPr>
        <p:blipFill>
          <a:blip r:embed="rId2"/>
          <a:stretch>
            <a:fillRect/>
          </a:stretch>
        </p:blipFill>
        <p:spPr>
          <a:xfrm>
            <a:off x="3059766" y="3067050"/>
            <a:ext cx="6069420" cy="3019537"/>
          </a:xfrm>
          <a:prstGeom prst="rect">
            <a:avLst/>
          </a:prstGeom>
        </p:spPr>
      </p:pic>
    </p:spTree>
    <p:extLst>
      <p:ext uri="{BB962C8B-B14F-4D97-AF65-F5344CB8AC3E}">
        <p14:creationId xmlns:p14="http://schemas.microsoft.com/office/powerpoint/2010/main" val="566123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6B20D57-EF0D-4BD8-8D68-D8EE0255CFBB}"/>
              </a:ext>
            </a:extLst>
          </p:cNvPr>
          <p:cNvSpPr>
            <a:spLocks noGrp="1"/>
          </p:cNvSpPr>
          <p:nvPr>
            <p:ph type="title"/>
          </p:nvPr>
        </p:nvSpPr>
        <p:spPr>
          <a:xfrm>
            <a:off x="630936" y="640080"/>
            <a:ext cx="4818888" cy="1481328"/>
          </a:xfrm>
        </p:spPr>
        <p:txBody>
          <a:bodyPr vert="horz" lIns="91440" tIns="45720" rIns="91440" bIns="45720" rtlCol="0" anchor="b">
            <a:normAutofit/>
          </a:bodyPr>
          <a:lstStyle/>
          <a:p>
            <a:r>
              <a:rPr lang="en-US" sz="5000" kern="1200">
                <a:solidFill>
                  <a:schemeClr val="tx1"/>
                </a:solidFill>
                <a:latin typeface="+mj-lt"/>
                <a:ea typeface="+mj-ea"/>
                <a:cs typeface="+mj-cs"/>
              </a:rPr>
              <a:t>Doelgroepen; met en voor wie </a:t>
            </a:r>
          </a:p>
        </p:txBody>
      </p:sp>
      <p:sp>
        <p:nvSpPr>
          <p:cNvPr id="27"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jdelijke aanduiding voor tekst 3">
            <a:extLst>
              <a:ext uri="{FF2B5EF4-FFF2-40B4-BE49-F238E27FC236}">
                <a16:creationId xmlns:a16="http://schemas.microsoft.com/office/drawing/2014/main" id="{57856E34-5BE4-41AD-A67C-8D4DE19385BA}"/>
              </a:ext>
            </a:extLst>
          </p:cNvPr>
          <p:cNvSpPr>
            <a:spLocks noGrp="1"/>
          </p:cNvSpPr>
          <p:nvPr>
            <p:ph type="body" sz="half" idx="2"/>
          </p:nvPr>
        </p:nvSpPr>
        <p:spPr>
          <a:xfrm>
            <a:off x="630936" y="2660904"/>
            <a:ext cx="4818888" cy="3547872"/>
          </a:xfrm>
        </p:spPr>
        <p:txBody>
          <a:bodyPr vert="horz" lIns="91440" tIns="45720" rIns="91440" bIns="45720" rtlCol="0" anchor="t">
            <a:normAutofit lnSpcReduction="10000"/>
          </a:bodyPr>
          <a:lstStyle/>
          <a:p>
            <a:pPr indent="-228600">
              <a:buFont typeface="Arial" panose="020B0604020202020204" pitchFamily="34" charset="0"/>
              <a:buChar char="•"/>
            </a:pPr>
            <a:endParaRPr lang="en-US" sz="1700" dirty="0"/>
          </a:p>
          <a:p>
            <a:r>
              <a:rPr lang="nl-NL" sz="1800" dirty="0"/>
              <a:t>Bij bewonersparticipatie is het belangrijk om vast te stellen met wie je gaat samenwerken aan een project.</a:t>
            </a:r>
          </a:p>
          <a:p>
            <a:r>
              <a:rPr lang="nl-NL" sz="1800" dirty="0"/>
              <a:t>Die doelgroep bepaal je vaak ook samen met alle betrokken partijen. </a:t>
            </a:r>
          </a:p>
          <a:p>
            <a:r>
              <a:rPr lang="nl-NL" sz="1800" dirty="0"/>
              <a:t>Bij een doelgroep analyse verzamel je informatie over bv. leeftijd, school, gezinssamenstelling, adres, behoefte en wensen. Hierdoor ontstaat een ‘plaatje’ dat richting geeft aan je project. </a:t>
            </a:r>
          </a:p>
          <a:p>
            <a:r>
              <a:rPr lang="nl-NL" sz="1800" dirty="0"/>
              <a:t>Passend bij de doelgroep en je opdracht, betrek je de bewoners op een passende manier. </a:t>
            </a:r>
          </a:p>
        </p:txBody>
      </p:sp>
      <p:pic>
        <p:nvPicPr>
          <p:cNvPr id="5" name="Tijdelijke aanduiding voor inhoud 4">
            <a:extLst>
              <a:ext uri="{FF2B5EF4-FFF2-40B4-BE49-F238E27FC236}">
                <a16:creationId xmlns:a16="http://schemas.microsoft.com/office/drawing/2014/main" id="{BF1C9EF3-A0DF-4C7F-A225-09C7AF3AB5BE}"/>
              </a:ext>
            </a:extLst>
          </p:cNvPr>
          <p:cNvPicPr>
            <a:picLocks noGrp="1" noChangeAspect="1"/>
          </p:cNvPicPr>
          <p:nvPr>
            <p:ph idx="1"/>
          </p:nvPr>
        </p:nvPicPr>
        <p:blipFill rotWithShape="1">
          <a:blip r:embed="rId2"/>
          <a:srcRect b="45837"/>
          <a:stretch/>
        </p:blipFill>
        <p:spPr>
          <a:xfrm>
            <a:off x="6099048" y="2261087"/>
            <a:ext cx="5458968" cy="2335825"/>
          </a:xfrm>
          <a:prstGeom prst="rect">
            <a:avLst/>
          </a:prstGeom>
        </p:spPr>
      </p:pic>
    </p:spTree>
    <p:extLst>
      <p:ext uri="{BB962C8B-B14F-4D97-AF65-F5344CB8AC3E}">
        <p14:creationId xmlns:p14="http://schemas.microsoft.com/office/powerpoint/2010/main" val="2503458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3EE8D6-3E6F-F86C-6F56-D846383B5070}"/>
              </a:ext>
            </a:extLst>
          </p:cNvPr>
          <p:cNvSpPr>
            <a:spLocks noGrp="1"/>
          </p:cNvSpPr>
          <p:nvPr>
            <p:ph type="title"/>
          </p:nvPr>
        </p:nvSpPr>
        <p:spPr/>
        <p:txBody>
          <a:bodyPr/>
          <a:lstStyle/>
          <a:p>
            <a:r>
              <a:rPr lang="nl-NL" dirty="0"/>
              <a:t>Doelgroep analyse </a:t>
            </a:r>
          </a:p>
        </p:txBody>
      </p:sp>
      <p:sp>
        <p:nvSpPr>
          <p:cNvPr id="4" name="Tekstvak 3">
            <a:extLst>
              <a:ext uri="{FF2B5EF4-FFF2-40B4-BE49-F238E27FC236}">
                <a16:creationId xmlns:a16="http://schemas.microsoft.com/office/drawing/2014/main" id="{167ECDA7-1B37-2122-93A0-56713AA86A1D}"/>
              </a:ext>
            </a:extLst>
          </p:cNvPr>
          <p:cNvSpPr txBox="1"/>
          <p:nvPr/>
        </p:nvSpPr>
        <p:spPr>
          <a:xfrm>
            <a:off x="957944" y="1690062"/>
            <a:ext cx="3951514" cy="4708981"/>
          </a:xfrm>
          <a:prstGeom prst="rect">
            <a:avLst/>
          </a:prstGeom>
          <a:noFill/>
        </p:spPr>
        <p:txBody>
          <a:bodyPr wrap="square">
            <a:spAutoFit/>
          </a:bodyPr>
          <a:lstStyle/>
          <a:p>
            <a:pPr algn="l"/>
            <a:r>
              <a:rPr lang="nl-NL" sz="2000" b="1" i="0" dirty="0">
                <a:solidFill>
                  <a:srgbClr val="202124"/>
                </a:solidFill>
                <a:effectLst/>
                <a:latin typeface="arial" panose="020B0604020202020204" pitchFamily="34" charset="0"/>
              </a:rPr>
              <a:t>Wat moet er in een doelgroepanalyse?</a:t>
            </a:r>
          </a:p>
          <a:p>
            <a:pPr algn="l"/>
            <a:r>
              <a:rPr lang="nl-NL" sz="2000" b="0" i="0" dirty="0">
                <a:solidFill>
                  <a:srgbClr val="202124"/>
                </a:solidFill>
                <a:effectLst/>
                <a:latin typeface="arial" panose="020B0604020202020204" pitchFamily="34" charset="0"/>
              </a:rPr>
              <a:t>In een doelgroepenanalyse breng je in kaart wie je doelgroepen precies zijn. Je noteert bijvoorbeeld demografische gegevens, opleiding, werk en inkomen, gezondheidsfactoren, fysieke omgeving, cultuur, interesses, wensen en behoeften, enzovoort. </a:t>
            </a:r>
          </a:p>
          <a:p>
            <a:pPr algn="l"/>
            <a:r>
              <a:rPr lang="nl-NL" sz="2000" b="0" i="0" dirty="0">
                <a:solidFill>
                  <a:srgbClr val="202124"/>
                </a:solidFill>
                <a:effectLst/>
                <a:latin typeface="arial" panose="020B0604020202020204" pitchFamily="34" charset="0"/>
              </a:rPr>
              <a:t>Voor je analyse maak je een selectie van de relevante parameters.</a:t>
            </a:r>
          </a:p>
          <a:p>
            <a:pPr algn="l"/>
            <a:endParaRPr lang="nl-NL" sz="2000" b="0" i="0" dirty="0">
              <a:solidFill>
                <a:srgbClr val="202124"/>
              </a:solidFill>
              <a:effectLst/>
              <a:latin typeface="arial" panose="020B0604020202020204" pitchFamily="34" charset="0"/>
            </a:endParaRPr>
          </a:p>
        </p:txBody>
      </p:sp>
      <p:pic>
        <p:nvPicPr>
          <p:cNvPr id="6" name="Afbeelding 5">
            <a:extLst>
              <a:ext uri="{FF2B5EF4-FFF2-40B4-BE49-F238E27FC236}">
                <a16:creationId xmlns:a16="http://schemas.microsoft.com/office/drawing/2014/main" id="{FD5A72E2-9E57-1702-0435-171E671F55CD}"/>
              </a:ext>
            </a:extLst>
          </p:cNvPr>
          <p:cNvPicPr>
            <a:picLocks noChangeAspect="1"/>
          </p:cNvPicPr>
          <p:nvPr/>
        </p:nvPicPr>
        <p:blipFill rotWithShape="1">
          <a:blip r:embed="rId2"/>
          <a:srcRect l="53749" t="32222" r="2679" b="24286"/>
          <a:stretch/>
        </p:blipFill>
        <p:spPr>
          <a:xfrm>
            <a:off x="5660572" y="1690062"/>
            <a:ext cx="6194169" cy="347787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8" name="Tekstvak 7">
            <a:extLst>
              <a:ext uri="{FF2B5EF4-FFF2-40B4-BE49-F238E27FC236}">
                <a16:creationId xmlns:a16="http://schemas.microsoft.com/office/drawing/2014/main" id="{AA118090-13BA-2A38-85B2-458B62705333}"/>
              </a:ext>
            </a:extLst>
          </p:cNvPr>
          <p:cNvSpPr txBox="1"/>
          <p:nvPr/>
        </p:nvSpPr>
        <p:spPr>
          <a:xfrm>
            <a:off x="5660572" y="5431971"/>
            <a:ext cx="5519058" cy="923330"/>
          </a:xfrm>
          <a:prstGeom prst="rect">
            <a:avLst/>
          </a:prstGeom>
          <a:noFill/>
        </p:spPr>
        <p:txBody>
          <a:bodyPr wrap="square">
            <a:spAutoFit/>
          </a:bodyPr>
          <a:lstStyle/>
          <a:p>
            <a:r>
              <a:rPr lang="nl-NL" dirty="0"/>
              <a:t>Bron: https://www.yumpu.com/nl/document/read/45597910/doelgroepanalyse-profi-leren</a:t>
            </a:r>
          </a:p>
        </p:txBody>
      </p:sp>
    </p:spTree>
    <p:extLst>
      <p:ext uri="{BB962C8B-B14F-4D97-AF65-F5344CB8AC3E}">
        <p14:creationId xmlns:p14="http://schemas.microsoft.com/office/powerpoint/2010/main" val="3939347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ACE658-8554-C808-3B6B-14CADAAB1BD7}"/>
              </a:ext>
            </a:extLst>
          </p:cNvPr>
          <p:cNvSpPr>
            <a:spLocks noGrp="1"/>
          </p:cNvSpPr>
          <p:nvPr>
            <p:ph type="title"/>
          </p:nvPr>
        </p:nvSpPr>
        <p:spPr/>
        <p:txBody>
          <a:bodyPr/>
          <a:lstStyle/>
          <a:p>
            <a:r>
              <a:rPr lang="nl-NL" dirty="0"/>
              <a:t>Stappen om een doelgroep analyse te maken:</a:t>
            </a:r>
          </a:p>
        </p:txBody>
      </p:sp>
      <p:pic>
        <p:nvPicPr>
          <p:cNvPr id="4" name="Afbeelding 3">
            <a:extLst>
              <a:ext uri="{FF2B5EF4-FFF2-40B4-BE49-F238E27FC236}">
                <a16:creationId xmlns:a16="http://schemas.microsoft.com/office/drawing/2014/main" id="{2F648C99-7E29-F50D-9322-2E2EA2D43716}"/>
              </a:ext>
            </a:extLst>
          </p:cNvPr>
          <p:cNvPicPr>
            <a:picLocks noChangeAspect="1"/>
          </p:cNvPicPr>
          <p:nvPr/>
        </p:nvPicPr>
        <p:blipFill rotWithShape="1">
          <a:blip r:embed="rId2"/>
          <a:srcRect l="7946" t="33333" r="61875" b="30159"/>
          <a:stretch/>
        </p:blipFill>
        <p:spPr>
          <a:xfrm>
            <a:off x="413657" y="1589314"/>
            <a:ext cx="6510888" cy="4430486"/>
          </a:xfrm>
          <a:prstGeom prst="rect">
            <a:avLst/>
          </a:prstGeom>
        </p:spPr>
      </p:pic>
    </p:spTree>
    <p:extLst>
      <p:ext uri="{BB962C8B-B14F-4D97-AF65-F5344CB8AC3E}">
        <p14:creationId xmlns:p14="http://schemas.microsoft.com/office/powerpoint/2010/main" val="2455141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el 4">
            <a:extLst>
              <a:ext uri="{FF2B5EF4-FFF2-40B4-BE49-F238E27FC236}">
                <a16:creationId xmlns:a16="http://schemas.microsoft.com/office/drawing/2014/main" id="{BA207818-566B-44F3-BFEE-CE7DBF9204D3}"/>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3600" kern="1200">
                <a:solidFill>
                  <a:schemeClr val="tx1"/>
                </a:solidFill>
                <a:latin typeface="+mj-lt"/>
                <a:ea typeface="+mj-ea"/>
                <a:cs typeface="+mj-cs"/>
              </a:rPr>
              <a:t>Indeling op leeftijdscategorie</a:t>
            </a:r>
          </a:p>
        </p:txBody>
      </p:sp>
      <p:sp>
        <p:nvSpPr>
          <p:cNvPr id="73"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Les 1 Ontwikkelingspsychologie">
            <a:extLst>
              <a:ext uri="{FF2B5EF4-FFF2-40B4-BE49-F238E27FC236}">
                <a16:creationId xmlns:a16="http://schemas.microsoft.com/office/drawing/2014/main" id="{FB910FE7-5B73-41BB-9481-6C4082D80DF0}"/>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2508" r="2508"/>
          <a:stretch>
            <a:fillRect/>
          </a:stretch>
        </p:blipFill>
        <p:spPr bwMode="auto">
          <a:xfrm>
            <a:off x="4746937" y="640080"/>
            <a:ext cx="7029333" cy="5550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8260054"/>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58E09137C68A74EA55321485504F917" ma:contentTypeVersion="14" ma:contentTypeDescription="Een nieuw document maken." ma:contentTypeScope="" ma:versionID="a3c3b2d2316bbff68d369b35dcdb8578">
  <xsd:schema xmlns:xsd="http://www.w3.org/2001/XMLSchema" xmlns:xs="http://www.w3.org/2001/XMLSchema" xmlns:p="http://schemas.microsoft.com/office/2006/metadata/properties" xmlns:ns2="2c4f0c93-2979-4f27-aab2-70de95932352" xmlns:ns3="c6f82ce1-f6df-49a5-8b49-cf8409a27aa4" targetNamespace="http://schemas.microsoft.com/office/2006/metadata/properties" ma:root="true" ma:fieldsID="0dc031163889b163ad3cab64943a7718" ns2:_="" ns3:_="">
    <xsd:import namespace="2c4f0c93-2979-4f27-aab2-70de95932352"/>
    <xsd:import namespace="c6f82ce1-f6df-49a5-8b49-cf8409a27a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f0c93-2979-4f27-aab2-70de95932352"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6f82ce1-f6df-49a5-8b49-cf8409a27a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C97961C-B20E-404A-8256-3F7A7B96908E}">
  <ds:schemaRefs>
    <ds:schemaRef ds:uri="http://schemas.microsoft.com/sharepoint/v3/contenttype/forms"/>
  </ds:schemaRefs>
</ds:datastoreItem>
</file>

<file path=customXml/itemProps2.xml><?xml version="1.0" encoding="utf-8"?>
<ds:datastoreItem xmlns:ds="http://schemas.openxmlformats.org/officeDocument/2006/customXml" ds:itemID="{D6FC392C-DFF1-45D2-A13A-06DC94718369}">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90CA65EE-A212-4342-AA81-8BDD719FF8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4f0c93-2979-4f27-aab2-70de95932352"/>
    <ds:schemaRef ds:uri="c6f82ce1-f6df-49a5-8b49-cf8409a27a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17</TotalTime>
  <Words>311</Words>
  <Application>Microsoft Office PowerPoint</Application>
  <PresentationFormat>Breedbeeld</PresentationFormat>
  <Paragraphs>33</Paragraphs>
  <Slides>12</Slides>
  <Notes>0</Notes>
  <HiddenSlides>0</HiddenSlides>
  <MMClips>0</MMClips>
  <ScaleCrop>false</ScaleCrop>
  <HeadingPairs>
    <vt:vector size="6" baseType="variant">
      <vt:variant>
        <vt:lpstr>Gebruikte lettertypen</vt:lpstr>
      </vt:variant>
      <vt:variant>
        <vt:i4>4</vt:i4>
      </vt:variant>
      <vt:variant>
        <vt:lpstr>Thema</vt:lpstr>
      </vt:variant>
      <vt:variant>
        <vt:i4>3</vt:i4>
      </vt:variant>
      <vt:variant>
        <vt:lpstr>Diatitels</vt:lpstr>
      </vt:variant>
      <vt:variant>
        <vt:i4>12</vt:i4>
      </vt:variant>
    </vt:vector>
  </HeadingPairs>
  <TitlesOfParts>
    <vt:vector size="19" baseType="lpstr">
      <vt:lpstr>arial</vt:lpstr>
      <vt:lpstr>arial</vt:lpstr>
      <vt:lpstr>Calibri</vt:lpstr>
      <vt:lpstr>Calibri Light</vt:lpstr>
      <vt:lpstr>Kantoorthema</vt:lpstr>
      <vt:lpstr>Kantoorthema</vt:lpstr>
      <vt:lpstr>Kantoorthema</vt:lpstr>
      <vt:lpstr>Stad en wijk </vt:lpstr>
      <vt:lpstr>Les 2 Stad en wijk</vt:lpstr>
      <vt:lpstr>Inhoud</vt:lpstr>
      <vt:lpstr>Begrippen</vt:lpstr>
      <vt:lpstr>1. Doelgroep analyse</vt:lpstr>
      <vt:lpstr>Doelgroepen; met en voor wie </vt:lpstr>
      <vt:lpstr>Doelgroep analyse </vt:lpstr>
      <vt:lpstr>Stappen om een doelgroep analyse te maken:</vt:lpstr>
      <vt:lpstr>Indeling op leeftijdscategorie</vt:lpstr>
      <vt:lpstr>Aspecten van de ontwikkeling: </vt:lpstr>
      <vt:lpstr>PowerPoint-presentatie</vt:lpstr>
      <vt:lpstr>Volgende week: Bewonersparticipatie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Stad en wijk </dc:title>
  <dc:creator>Pascalle Cup</dc:creator>
  <cp:lastModifiedBy>Pascalle Cup</cp:lastModifiedBy>
  <cp:revision>1</cp:revision>
  <dcterms:created xsi:type="dcterms:W3CDTF">2022-05-23T14:50:59Z</dcterms:created>
  <dcterms:modified xsi:type="dcterms:W3CDTF">2022-05-24T09:47:00Z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0x010100858E09137C68A74EA55321485504F917</vt:lpwstr>
  </property>
</Properties>
</file>